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83" r:id="rId3"/>
    <p:sldId id="258" r:id="rId4"/>
    <p:sldId id="260" r:id="rId5"/>
    <p:sldId id="261" r:id="rId6"/>
    <p:sldId id="267" r:id="rId7"/>
    <p:sldId id="284" r:id="rId8"/>
    <p:sldId id="303" r:id="rId9"/>
    <p:sldId id="285" r:id="rId10"/>
    <p:sldId id="286" r:id="rId11"/>
    <p:sldId id="304" r:id="rId12"/>
    <p:sldId id="287" r:id="rId13"/>
    <p:sldId id="306" r:id="rId14"/>
    <p:sldId id="289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298" r:id="rId23"/>
    <p:sldId id="282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BBB2F4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20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21:14.29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5313 0,'0'0,"-4"5,-12 6,-5-1,0 5,-1 3,-1-2,-2 7,1 7,-12 7,-1 7,6-2,1-6,-2 5,-4-2,0-8,1-3,3-3,-3 4,1 0,1-5,3 0,1-1,1-5,2 0,5 1,1-4,-6 2,-1 1,-5 3,-7 1,-5 2,-9 6,3 12,3-5,6-1,0-3,4-3,-2-7,8-2,-2 0,-9 5,6 2,2-5,-2-5,8 0,1 0,-4 2,7 1,0 2,0 2,1 0,-1 1,-1 5,-10 1,4-1,0 0,2-2,0-6,2 4,-4 4,0-3,-5 4,-5-1,7 0,-3-7,-8 4,2 0,2-1,4-5,-2 5,4 0,1-5,-2 0,2 0,-3 0,1 7,1-5,-1 1,-10 0,2-1,8 1,3-5,-6 5,7 1,-8 1,1 0,2 5,-3 1,-7 4,2-1,2-7,5-2,4-2,-2-1,3-5,1 0,2 0,2 2,1-4,-10 1,6 7,0 1,2-3,2 0,0 0,-4-5,0 6,0-4,-4-4,6 0,2 1,-4-3,0 3,-4 0,0-2,2 2,-9 7,1-3,2 7,4-4,2 0,-2-6,2 1,-4 0,2 2,1-4,-3 1,2-3,2-5,1 2,3 3,2 2,-5-1,0-4,1-3,7 2,0-3,2-1,0 2,-1 0,-1-3,-1-1,5 3,0-1,-1-1,5 4,-2-2,-6-1,-1 3,-3-1,0-2,-1-2,2 3,-11 5,1-2,0-1,2-2,3 2,-3-2,1 4,-3-3,6 5,3-3,1-2,2-3,5-2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2:43.4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0 326,'0'0,"7"6,7 8,-1 3,2 7,-3 1,3 1,-4-1,-2 0,-4-2,6 3,-1 0,-1-2,2-4,-2 3,1-1,3-4,3-4,5-5,3-4,0-7,-4-5,0-7,-2-2,5-4,4-9,1-1,-1 3,7-1,8-2,2 0,1 2,-7 2,-6 2,3 6,-3-4,6 2,-2-10,0 5,-2 0,-3 1,-4 6,-2 0,-3 2,3 2,0 5,-1 3,-5-1,0-3,-2-3,1 1,0 3,9-2,1-2,5-2,2-2,0 2,-3 4,-8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2:52.89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0 326,'0'0,"7"6,7 8,-1 3,2 7,-3 1,3 1,-4-1,-2 0,-4-2,6 3,-1 0,-1-2,2-4,-2 3,1-1,3-4,3-4,5-5,3-4,0-7,-4-5,0-7,-2-2,5-4,4-9,1-1,-1 3,7-1,8-2,2 0,1 2,-7 2,-6 2,3 6,-3-4,6 2,-2-10,0 5,-2 0,-3 1,-4 6,-2 0,-3 2,3 2,0 5,-1 3,-5-1,0-3,-2-3,1 1,0 3,9-2,1-2,5-2,2-2,0 2,-3 4,-8 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4:37.72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4997 0,'0'0,"-4"0,-6 0,-5 0,-24 5,-8 5,-13 10,3 4,1 3,6-3,12-1,7-6,5 1,3-5,6 1,0-3,-5 2,3 2,-1-1,-6 1,3 3,0 1,1-2,-2 1,1 1,-6 2,-5 1,-1 1,1 1,2-4,3-1,6 1,-3 1,-4 6,-1 1,1 5,0-4,2-1,6-2,7-2,-1-4,6-1,-3 4,-1-3,-3 2,1-1,4 2,-1 0,-2 1,2 5,3 0,-2 1,2-1,-2-1,-3-2,1 0,4 0,2-2,-11 6,1-1,2 6,4-2,-2 5,-1-3,2-1,3-3,3 3,-3 3,-7 8,1 0,2 1,-6 1,-3-3,4-1,3 2,-5 5,5-4,-3 2,0 0,3-5,-11 5,3 0,-1 2,5 5,1-4,4-1,4-6,5 0,-3-6,-2-3,1 5,-4-2,2-2,3-3,3-3,2-2,1-2,-7 4,0-1,-5 5,3 0,1-2,4 8,2-1,-3 2,2-1,1 0,1-2,2-3,-5 1,2-3,-6 18,-3-6,1-2,3-1,-3-9,2 1,4-3,-4-2,3-2,1-1,3 4,1 4,-3 1,-5 3,1 9,1-3,-3 8,2-5,-3 1,3-5,2-5,2 0,-3 1,2-2,-3-3,0-2,-7 1,1-1,2-2,4-1,3-2,3 4,-3-1,1 5,-3 4,-4-2,0 3,3 8,-3 7,3 2,2-5,3-1,-3 4,1-6,2-6,-9-1,1-5,-4 2,3 1,3-3,-2 3,3 2,-2-3,2-3,2 1,2 3,3-3,-4 3,2-3,0-3,1 2,-4-3,2-1,-5 2,1 4,2 3,-3-1,3-4,-4 3,1-4,3-2,3 2,-4 2,2 0,1-3,2-2,1-3,2-2,-4 3,-6 5,1 0,1 8,2 3,2 3,-2-3,0 0,2 5,-4-4,1-5,2-4,-4-6,2 6,-4-1,2-2,2 2,2 12,3-1,1-2,-4-6,-4 0,0-4,1-3,-3 2,-2 7,1-1,2 3,4 1,2-3,2-3,2-6,-4-2,1-4,-1-2,-8 5,-5 4,1-1,3 0,3-1,4-3,-1 3,1-1,-3 0,1 7,2 0,1-2,-2-3,1-2,-4-2,2-3,-9 0,2-2,2 0,-1 0,3 1,3 4,-2 5,3 6,-9-1,3-3,1-2,-2-3,-6-3,2-2,-2 9,4-1,-1-4,5-3,3-2,-1-6,2 0,-2-1,-4 1,-7 7,1 2,-2 0,0 0,0 5,4-1,4-1,1-2,-2-1,-2 4,-1-7,-3 0,-1-6,-11 19,-6 5,0-3,1-7,-1 5,3-3,-2-7,-2 2,-2-1,2-6,4-2,-6 5,2-5,4-4,3-5,-6 0,1 2,-2-3,3 8,3-2,-2-3,3-4,2-3,2-3,3 2,-9 0,1-2,0 0,7 3,3-1,2 0,1-2,-5 4,-1-1,-1-1,6-1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4:49.85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6013.23535"/>
      <inkml:brushProperty name="anchorY" value="-8720.54297"/>
      <inkml:brushProperty name="scaleFactor" value="0.5"/>
    </inkml:brush>
  </inkml:definitions>
  <inkml:trace contextRef="#ctx0" brushRef="#br0">5017 1,'0'0,"-4"8,-12 8,-9 4,-9 4,-2 1,-10 11,-4 0,4 0,3 3,6-7,-5 6,7-1,4-8,3-2,7-2,-3-2,-5 0,4 0,1 0,-1-4,2 0,4 0,0-3,0 0,-2 2,0 7,-2-4,4 2,0 0,0-5,-2 1,4 5,-6 1,-1-3,-1 4,-1 1,5 0,1 0,-1-1,5 0,4 0,4-1,-6 5,-3 9,1 1,3-1,4-3,3 1,-2 3,1-3,-3-2,1 1,-3 3,1 3,-2-2,-3 7,2-4,2-3,-5 1,2 1,2 6,4 3,3 6,3-5,-4 0,1-1,-3-6,0-1,2-1,-4-3,2-4,2 1,-3-3,-3 3,1 2,3-2,1-2,4-3,1-2,-8-3,1-2,-5 10,2 4,2 0,-1 4,2 1,-2-7,1-5,3-3,3-3,-4 8,2 0,-3 5,1-2,1-3,3-1,1-4,2-2,1 4,1 4,0-1,-9 4,-1 4,0-3,-3 2,2 2,2-3,3-3,2 11,-3 7,1-3,-4-4,2-1,-5-11,3 0,1-5,-2 8,1 3,3-1,2-3,-8 1,1 2,2-2,1 6,4-3,-3-7,1-5,1 1,2-2,-3 0,0 3,2-1,-4-1,1 4,-4 4,2 8,2-1,1-3,4-4,0-5,-2 7,-10 12,0-1,-4 1,3-4,4-7,3-5,4-5,2-3,2 7,1-1,-4 5,0 8,-6 7,1-1,2-6,1 0,-3 3,-4 1,2 0,-3-4,2-6,2 0,4-5,-8-4,1 8,3-3,1-1,-1-3,1-3,3-2,1-2,-3 4,1-1,2 0,-4 0,1 3,-3 4,1 9,-3 9,-8 3,2-4,2-1,5-2,4-6,3-5,3-6,-3-4,0 3,1-2,-4-6,0 8,2 5,-4 0,2-2,1 3,2 2,-3-1,1 1,2-3,0 8,-2-4,0-2,-8-4,0-4,2-3,3 3,-2-1,-2 5,-3-7,2-1,3 3,4-1,3 0,2-1,-3-1,1-2,-5 1,1 4,-3-1,1 1,-2 8,-4 0,-2-1,3-4,-2-2,4-2,3-3,-1 0,-7 3,2 1,-3-1,-1 9,-1-1,-1 0,3-4,1-6,4-4,-1 3,-1 1,-1-6,-3 6,-1-1,-2 5,-1 1,1-6,-11 8,-1 5,1-6,2 3,-8 7,-2 4,-4 2,3-4,9-3,-10-1,4-10,-3 2,3-3,0-1,3-7,3-6,4-1,3 0,1 2,-3-2,1-4,0 7,1 2,0-3,2 2,1-3,0-5,0 1,1-2,-1-3,-4 7,-10-1,-6-2,1-2,3 1,0-1,3-3,4-1,3 3,3-2,2 0,-4-2,0-1,1-1,-4-2,-9 1,1-2,-4 1,-1 0,-2 0,5-1,-6 6,9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4:58.88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12046.07715"/>
      <inkml:brushProperty name="anchorY" value="-17183.95898"/>
      <inkml:brushProperty name="scaleFactor" value="0.5"/>
    </inkml:brush>
  </inkml:definitions>
  <inkml:trace contextRef="#ctx0" brushRef="#br0">5020 294,'0'0,"0"5,-5 0,-5 0,-5-1,-28-1,-10-1,-6-1,-2 0,-4-6,7 0,8 0,8 0,8 2,-1-4,4 1,2 0,-3 2,1 1,5-3,-7 0,0 1,1 1,2 1,1 1,-8 2,-5-1,2 1,-8 1,3-1,4 0,0 0,-7 0,-6 0,3 0,-5 0,6 0,5 0,2 0,5 0,-1 0,3 0,4 0,-3 0,-7 0,1 0,2 0,3 0,-1 0,-7 0,-2 0,1 0,4 0,0 0,-1 0,-1 0,2 0,-1 0,4 0,-1 0,2 0,4 0,-3 0,3 0,-3 0,1 0,3 0,-3 0,1 0,3 0,1 0,3 0,1 0,-5 0,2 0,-1 0,2-4,1-1,-9 0,0 0,1 2,2 1,2-4,-2 1,-3-1,-5-3,2 1,-2 2,2-4,4 1,3 2,3-2,2 0,-8 3,1 1,-1 2,3 1,2 1,-3 1,2 1,0-1,2 0,2 1,1-1,1 0,0 0,-4 0,-1 0,1 0,-10 0,2 0,0 0,-2-5,-2 0,-2 0,2-4,-2 1,-1 1,4 2,-1 1,3 3,3 0,4 0,2 2,3-1,1 0,1 1,-10-6,0 0,0-1,1 2,3 1,1-4,-2 1,0 0,1 2,2 1,0 2,7-5,-9 1,0 0,-1 1,7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5:12.15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18081.37305"/>
      <inkml:brushProperty name="anchorY" value="-15873.84375"/>
      <inkml:brushProperty name="scaleFactor" value="0.5"/>
    </inkml:brush>
  </inkml:definitions>
  <inkml:trace contextRef="#ctx0" brushRef="#br0">4515 9744,'0'0,"-8"0,-9-5,-3 0,-8 0,2-4,-9-4,-1 1,6-3,-27-3,-14-2,-4-7,-8 4,4-2,5-4,3 0,6 0,9 1,11 5,2 2,7 1,4-1,4-1,2 4,1 0,1 4,-9-6,-1-2,0-2,1-1,3 0,-8-6,1 1,1 4,8 2,2-4,3 6,-4-1,5 1,0-1,-1 5,6 0,-2-11,1-1,-2-2,4 1,-2 1,0 2,-2 1,-2 1,4-4,-1 1,4-1,0-3,-2 0,3 2,3-4,4 2,-8 2,-2-4,1 2,-2 6,3 3,4 1,3-4,-1 0,2-1,-4 0,2-8,-3-1,2 2,-8 1,1 3,3 3,-1-8,-2-5,3 1,3-2,-1-3,2 4,-2 4,-3-2,2-1,-12-2,-3-8,3 3,5-1,1 5,5 5,-1 9,4-1,3 3,2-3,-6-6,0 1,2 2,2 1,-7-2,-3 1,1-3,-2-3,4 1,-2-2,5-2,2 2,-1 3,2-5,-2-3,1-3,-2 0,-9-2,2 0,-2-1,4 1,-1 1,5 4,2-5,5 1,-3 4,-2-6,-4 1,-4 9,-3-5,-1-10,3-1,5 4,4 6,0 6,3 7,-2 4,1 4,1 2,-1-10,0 1,3 0,1 1,2 2,1-4,2 3,-5-5,-1 2,2 2,0-3,-4-4,1-2,1-9,2 3,-9 3,1-4,1-6,3-1,-3-5,2 0,-2-3,-4-7,2 5,2 4,-2 9,3-1,2 2,3 1,2-5,1 0,2 6,0 5,1 2,-1 0,0 4,1-2,-1-6,0 2,0 4,0-6,0-2,0 4,0-5,0-2,0 0,0 5,0 5,0 1,0-6,0-2,0-2,0 5,0-1,0 0,-5 0,0-1,-5-1,1 0,1 4,2 0,2-1,2 0,1 3,0 5,2 3,-11 0,1-3,-1 1,2 3,2-3,2 2,2-3,2-3,-1 2,2 3,-1-7,1 2,-1-2,0-7,0 3,0-2,0-9,-5 9,0 0,0-4,-4 5,0 5,2 5,2 0,2 3,1-1,1-4,-4-8,0 2,0 3,-3 5,0 4,1 3,2-2,2 2,-4-4,1 1,-4 6,1 2,-4-3,2-5,-3-4,-2 0,2 1,-2-2,-2-12,3 2,-2-2,4 4,-7 5,3 6,-2 5,-6-12,-11-9,-7 6,-5 4,2 5,4 10,-14-7,-7-3,4 6,1 6,8 2,-3 2,7-5,1 3,4 5,1 5,3 0,-11 2,2 4,4 1,-2 3,10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0T07:25:56.49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23612.13281"/>
      <inkml:brushProperty name="anchorY" value="-5114.81592"/>
      <inkml:brushProperty name="scaleFactor" value="0.5"/>
    </inkml:brush>
  </inkml:definitions>
  <inkml:trace contextRef="#ctx0" brushRef="#br0">5113 9284,'0'0,"-8"0,-8 0,-4 0,-4 0,-1-5,-1 0,-5-5,-5-9,0 0,1-2,3 4,-3-1,8-2,1 5,1 3,2-1,-5-1,-5 2,4-3,0 3,3 2,1-1,0 2,1-3,0-3,0 2,0 3,-1-3,1-1,-1-4,-9-2,4-3,0 0,2-2,2 5,0 0,1 5,1-1,-1 4,1-2,0-2,-1-2,1 2,4-1,-4-1,-1-3,4-1,1-1,-1-1,0 4,3-5,-10-5,-1-1,-1-5,0-4,1-8,2 6,5-1,-8-6,4 5,1-2,0 4,6 5,4 4,1-1,-1-8,-2 2,3-3,-8 3,4 3,-2-1,4-2,4 3,-1-7,3-3,-2-2,-2 3,1 6,3 4,3 5,-3 3,2 2,2-3,-8-5,1 0,1 1,-6-8,2-8,-3 6,4-15,-1-2,3 4,-2 2,-1 3,2 6,-7 1,-1 0,2 0,-1-2,5-1,4 4,-1 0,4 3,2 5,3 4,-4-3,2 3,-4 1,1 2,-3 1,1 1,2 1,-2-5,-3-4,2-1,-3 2,3 1,-3-7,3-4,-2 2,3 3,2 3,3 4,-2-2,1 1,-3 2,-9-8,1-9,-3-4,4 2,-1-4,4-6,4 1,-1 0,-3 2,2 7,-2 7,2 2,2 4,-1 4,-3-2,2-3,-3-13,3-3,-2-9,2 6,-2 1,-2 7,2 2,3 1,3 5,3-6,-2 0,-4-8,1-6,-8-10,1 1,3 1,3 10,-6 0,2 3,3 7,3 6,-1 2,2 5,1 3,-2 3,1-2,2 0,1-3,2 0,2-2,0-15,-4-7,-4 2,-1 0,-9 7,2-3,2 6,4 5,-2 5,4 0,-3-1,2 1,-2-2,-3-3,-4-3,-2-11,-2-3,-1-1,4 1,5 7,0 8,-1-4,-2 5,3 5,4 4,-3-2,-1 3,3 1,1 3,-1 1,-2 1,2-4,-3 0,-2-4,2 0,-1 2,2 2,4 1,3-3,-6-8,1 0,-9-4,3 3,-2-1,-11-21,-2-2,-1-7,7 8,-9 3,7 5,-3-6,1 1,1 7,6-3,2 13,6 6,5 6,-6 5,4 2,-3 1,3 1,-2 0,-2-5,3-1,2 0,-1 1,-1-5,-9 2,3 0,-2 1,4 3,0 0,-16-8,-6-5,-2 0,-3 2,3-1,-6 3,4 2,3 3,-9 3,-12 2,3 6,-4-5,2 6,2 0,8-2,7 5,8 3,-10 0,8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21:29.54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6328.9873"/>
      <inkml:brushProperty name="anchorY" value="-2456.01489"/>
      <inkml:brushProperty name="scaleFactor" value="0.5"/>
    </inkml:brush>
  </inkml:definitions>
  <inkml:trace contextRef="#ctx0" brushRef="#br0">5164 27,'0'0,"0"-4,-5-2,-11 0,-5 2,-5 1,-17 1,-2 1,1 0,-2 1,-17 11,-2 5,4 5,3-1,2-4,13 1,7 1,5 2,5-4,-4 2,1 2,5 1,-10-3,1 1,5 1,-4 1,1 2,7 7,0-5,2 1,-1 4,0-5,4 0,5-1,-6 1,-1-1,-3 1,-1 5,4 1,5 1,0-7,-1-1,-2 3,-7 1,-2 6,-2 0,5-1,2-7,-11 14,0 0,5-2,-4 9,7-3,2-8,-5 6,0-3,-1 2,2 3,5-3,-4-3,5-3,0 1,0-2,-6-2,-1 4,5-2,0-2,-5 14,0 0,0 2,-5-3,0 1,-4 1,-3 6,1-9,2 6,3-5,4-4,7-5,2 1,2-3,-2 4,-10 3,3-2,0 8,5-3,2 3,1 0,-1-3,4 1,4-4,-10 1,-2-4,-3 13,0-3,4 2,2 7,1-6,-1 1,0 4,-1-5,-1-5,5-1,-6 0,5-4,0-4,-1-4,4-3,0-2,-2 4,0-2,-3 1,4-1,5-2,-1-1,-1 0,2-1,-2 0,-2 0,-2 0,-2 10,-2 0,-1 6,-1-2,-1-3,6-3,0-2,0-3,-1-2,-1 4,-1 10,-1 1,0-2,-6-3,0 2,-1-3,2-2,0-3,7-2,7 4,0-7,-5 5,2-1,-1 0,-2-2,-1 0,4 4,0 0,-2 0,0 3,-2-1,-1-6,-2 3,6-1,-1-6,6-2,-2 0,-6 0,-2 1,3 1,0-4,-1 0,0 0,4 2,0 1,-6 1,3 1,-1 0,0 1,0-5,3 0,1 0,-2 1,-5 1,-2 1,-2-5,1 1,0-4,1 0,1 2,0 2,1-4,5 8,1-5,-1-3,5 1,-1-4,-7-4,3 2,-1 3,0-2,-2-2,-1-3,0 3,-1-2,0 3,1 4,-2-2,1-1,0-4,-5 2,0-2,5 4,6-3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21:37.32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12508.61621"/>
      <inkml:brushProperty name="anchorY" value="-7201.30469"/>
      <inkml:brushProperty name="scaleFactor" value="0.5"/>
    </inkml:brush>
  </inkml:definitions>
  <inkml:trace contextRef="#ctx0" brushRef="#br0">4582 1,'0'0,"-5"0,-6 5,-5 0,-4 6,-9 9,-2-1,5 3,-5 2,0 0,2 2,0-1,1 2,1 4,-5 6,-5 10,1 4,-10 4,2 1,-3 4,-6 6,3 4,5-2,-5 2,-1 3,5-4,4-10,5-8,4-5,-1-1,-3-5,0 1,-3 7,8-3,-9 8,3-5,2 2,2 5,-2 0,2 1,-9 9,2 0,1 0,4-4,3 9,3-4,-3-1,-4 6,1 3,-4 3,2 6,-9 6,4 1,-3-2,3-7,5-8,3-2,-1-1,3-10,1-3,2-4,-4 3,7 0,1-1,-4 10,0-10,0 3,1-2,1-7,1 5,0-6,-9 5,-1 5,1 2,6-1,-2-2,2 5,-9 8,0 4,2-1,-4-4,3-4,-17 10,1-8,3-8,6-4,5-4,-4-2,4 11,2-11,9-4,8-2,-2 1,-10 6,-7 7,-6 2,1-4,4-2,-2-12,4 4,4-5,2-3,4-9,7-3,6-2,-9-1,-1 0,2 2,1 0,-1 0,6 2,-6 5,-6 0,3 0,0 0,1 3,1 0,-1-2,1-1,-1-2,0-7,1-5,-1-2,5 2,1-4,-1 7,-6 2,-1 3,-1-3,0-1,5 1,2-4,0-5,-6-4,0 1,4 3,-5-2,1 3,-1 3,6-2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21:56.56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18105.61328"/>
      <inkml:brushProperty name="anchorY" value="-12456.35645"/>
      <inkml:brushProperty name="scaleFactor" value="0.5"/>
    </inkml:brush>
  </inkml:definitions>
  <inkml:trace contextRef="#ctx0" brushRef="#br0">4892 9566,'0'0,"0"-5,-5-1,-21 0,-11 2,-5 0,-5 2,-13 1,-2 1,9-6,7 1,3 0,1 1,3-4,3-4,4 0,-2 2,6-2,2 1,-4 3,6-8,-16-3,-5-4,1 3,-4-1,4-1,4 4,5 5,4-1,8-1,1 1,2-1,-1 2,-6-2,-1-2,-2-2,1 2,0-2,1-6,-5-2,2 4,-1-1,2 1,1 0,6-1,1-1,-3 0,3-6,-1 0,1 5,-2 1,5-9,-5-6,3 0,-5 2,4-3,-1 3,0-2,0-3,-1 2,4 4,5 3,5 3,0-3,-9 2,2-4,3 1,3 1,-2 2,3-3,-2 2,-3 1,1 1,3-3,-2 1,3-4,-3-4,2 2,-8 2,-3-13,2 3,-1 2,5-1,3 5,0 4,3 4,3 4,-3-4,-4-4,2 1,-3-4,2-3,-7-3,3 2,-3-6,3-2,5 4,4 5,-2 5,2 0,-4 3,3 3,1 2,2 1,3 2,1 1,1-4,1-1,0-5,-4 1,-1 1,0 1,1 3,-4 2,0-4,-3 0,1-9,1 0,3 2,-3 2,2 4,-5-7,2-4,-4-14,3-3,2-2,2 7,-2 7,2 8,0 1,3 5,1-2,2-3,-5-4,1-2,0-3,1 3,-4 0,1-1,-10 4,2-1,1 4,3-2,-1-1,2 3,3 3,2 3,2 3,1 3,2-4,0 1,0 0,1 1,-1-3,1-5,-6 0,0 3,-1 1,2-2,-4-3,0 1,-3-8,1-3,1-8,3 4,-3-1,1 1,2-4,2 5,1 6,1 1,2 5,0 4,-6-1,1-2,0-4,1 2,1-2,1 3,1 3,0-6,1 2,0 2,-5-1,0 2,0 4,1 2,-4-3,1 2,0 2,2-5,2 3,-4-10,1 1,1 2,0 4,3 3,0 3,1 2,1-4,0 1,0-10,-5-10,0 2,-5-3,1-1,0 6,3 6,2-1,1 5,2-8,-5-1,1 1,-5 4,0-1,-8 4,1 3,2-1,4 1,-1-3,2 2,3 2,-3 3,2 1,1 2,-3 2,-3-6,0 1,3 1,2-10,-2 0,2 2,-9-3,-3 8,1 3,4 3,4 2,-7-5,-2-5,-3-6,4 1,3 2,-5 3,-1 3,2 3,0 1,4 2,-1 5,-1 1,3 1,3-3,4-10,-1-2,-9-2,1 2,-3 2,-2 2,4 1,-2 2,5 1,-1 0,-1 1,-3-11,-2 5,-2 0,4 2,0 6,4 2,5 0,-2-1,-1 5,1-1,-7-1,-8-7,-3-2,-1-1,0-1,-4-4,2 1,1 5,1 2,8 2,2 1,0 4,0 1,0 3,-7 5,-1-2,0-2,-1 2,-3-3,1-3,0-2,2 3,7-2,-14-6,1 3,-1 4,2 4,3 6,3-2,-4 3,2 2,0 1,7 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22:06.07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24013.33984"/>
      <inkml:brushProperty name="anchorY" value="-1875.59998"/>
      <inkml:brushProperty name="scaleFactor" value="0.5"/>
    </inkml:brush>
  </inkml:definitions>
  <inkml:trace contextRef="#ctx0" brushRef="#br0">4857 6311,'0'0,"-4"0,-13 0,-9-5,-15-11,-3 0,0-4,4-2,4-2,3 4,-2-1,-3 0,7-1,1 4,-2-6,5-1,-8-7,0-6,-4-5,0-4,-17-3,-4-2,2 9,12 6,8 5,5 9,6 3,1 1,-3-12,0-6,0-2,-10-4,0 2,1-2,2 8,9-1,2 2,-3 3,1-3,-1 1,-5-9,0-5,-4 3,0-3,3 4,-4-11,7-1,-2-8,-9-4,1 0,7 7,3-1,3 3,7 7,-3-4,-6 7,4 0,0 6,1-1,5-6,5 3,0-2,-1 0,-2-7,3 4,-3 5,-1-4,3 4,-1 5,3 5,-1-7,-3-2,-2-8,3 2,4-5,-7-11,-1-1,-3 2,-7-8,0-2,-7-2,7 4,-4-5,-3 15,1-5,-3 0,-3-3,7 4,-7 3,3 9,2 4,4 8,8 0,2-4,2 3,1 8,4 6,-1-2,-6 2,-2 1,3 2,5 0,6 2,5 0,3-10,2-6,3-5,-1 2,2-2,-1 5,-1 3,1-5,-1 2,0 3,0 4,0 3,0 3,0 2,0 0,0 2,0-5,0-1,-5-10,0 1,0 0,-5 3,-3 4,-10 3,-4-3,-2-5,-1-8,1 0,0 8,6-1,-4 4,0 8,0 2,0 3,-5 5,-5 5,0-1,-4-2,2 3,2 2,-1-2,2 2,-3-2,3-4,1 2,-2 3,2 3,-3-7,2-4,1 2,-2 3,2-7,2-1,-3-3,1-1,-8-1,7 0,1 6,4 4,3 2,1-2,1 4,0-3,1 4,0 3,-6-8,-10-3,-5 2,-1 4,4-2,4 4,5 3,4 3,2-2,1-4,-3 1,4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25:24.938"/>
    </inkml:context>
    <inkml:brush xml:id="br0">
      <inkml:brushProperty name="width" value="0.2" units="cm"/>
      <inkml:brushProperty name="height" value="0.2" units="cm"/>
      <inkml:brushProperty name="color" value="#FF4E00"/>
      <inkml:brushProperty name="ignorePressure" value="1"/>
      <inkml:brushProperty name="inkEffects" value="rainbow"/>
      <inkml:brushProperty name="anchorX" value="29886.22461"/>
      <inkml:brushProperty name="anchorY" value="5450.44385"/>
      <inkml:brushProperty name="scaleFactor" value="0.5"/>
    </inkml:brush>
  </inkml:definitions>
  <inkml:trace contextRef="#ctx0" brushRef="#br0">2112 147,'0'0,"-5"-5,-8-2,-5 1,-4 2,-4 0,-14-4,-2 1,1 1,1-11,3 2,-3-4,2 2,2 4,2 4,2 3,2 3,-6 2,2 1,-7 1,2 0,-10-1,1 1,3-1,4 1,4-1,3 0,-3 0,-10 0,1 0,1 0,-8 0,4 0,3 5,5 1,4 6,-2-1,2 4,2-2,2 3,-4 3,-11 4,1-4,2-3,3 0,4 2,-2 3,2-3,3 2,1 2,3 1,6 3,7 1,7 1,-1-5,-8 1,2-1,2 1,4 2,5 1,-4-5,3 0,-4 7,-4 1,1 7,2 1,4-1,4-1,1 3,3 5,1-2,0-2,1-2,-1 2,1-2,-1-2,0-2,7-2,-1-2,6 6,4-2,5-5,-2-2,-3 0,1-1,-5 6,-2 1,2-6,4 6,3-6,4-1,3-6,1-6,-4 1,1-5,5 4,7-3,2 3,0-2,-2-3,-1-2,-3-3,10-2,6-1,-1-1,-3 0,2-1,-4 1,-2-1,-5 1,-2 0,10 0,-2 0,5 0,-2 0,8-12,-2-5,-4-1,-4 3,-11-3,2 4,4-2,-1-9,0-2,-2 2,-2-1,-1 7,-1-2,0 0,4-7,1 3,-1-2,0 1,-2-1,-1-1,-1-6,-7 0,-6-7,0 7,1 2,-3 2,2 6,-4 2,-2 0,7-1,-2-2,4-1,-4-1,-3-7,-5-1,4 6,-4-5,-1 1,4 1,-2 0,-2 2,-1 0,-3 0,-1 1,-1 0,-1-5,0-7,0 1,-1 0,1 3,0 3,-1 1,1 3,0 0,0 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40:08.7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0 456,'0'0,"10"9,9 10,-1 5,3 9,-3 3,2 0,-4-1,-4 0,-5-3,9 5,-2-1,-1-2,2-6,-3 4,3-1,3-6,4-6,8-6,3-6,1-10,-6-7,-1-9,-1-4,6-5,6-12,1-3,-1 6,10-2,10-4,4 2,1 2,-10 2,-8 4,4 7,-4-4,8 1,-3-12,1 5,-4 1,-4 2,-4 7,-5 2,-3 1,4 4,0 6,-1 4,-7-1,-1-4,-2-4,1 2,0 3,13-3,2-1,5-4,5-3,-2 3,-3 5,-11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40:08.7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0 456,'0'0,"10"9,9 10,-1 5,3 9,-3 3,2 0,-4-1,-4 0,-5-3,9 5,-2-1,-1-2,2-6,-3 4,3-1,3-6,4-6,8-6,3-6,1-10,-6-7,-1-9,-1-4,6-5,6-12,1-3,-1 6,10-2,10-4,4 2,1 2,-10 2,-8 4,4 7,-4-4,8 1,-3-12,1 5,-4 1,-4 2,-4 7,-5 2,-3 1,4 4,0 6,-1 4,-7-1,-1-4,-2-4,1 2,0 3,13-3,2-1,5-4,5-3,-2 3,-3 5,-11 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07T11:40:08.78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0 456,'0'0,"10"9,9 10,-1 5,3 9,-3 3,2 0,-4-1,-4 0,-5-3,9 5,-2-1,-1-2,2-6,-3 4,3-1,3-6,4-6,8-6,3-6,1-10,-6-7,-1-9,-1-4,6-5,6-12,1-3,-1 6,10-2,10-4,4 2,1 2,-10 2,-8 4,4 7,-4-4,8 1,-3-12,1 5,-4 1,-4 2,-4 7,-5 2,-3 1,4 4,0 6,-1 4,-7-1,-1-4,-2-4,1 2,0 3,13-3,2-1,5-4,5-3,-2 3,-3 5,-11 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DBEC111-88E2-480D-AC46-F861A362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D497D21-4779-4226-A9A3-983E427D3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97843B1-589C-41BB-A321-57A10A9F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50EE91-CFE0-4DCF-8EF9-EBD992B6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A76835-FBF5-4C51-8449-B878C5AE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346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48B315-9EC0-41F9-A9C8-AB3DC3D1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9CA428-6669-4689-B642-E3DCFE576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7653AE-10E4-48E2-A67C-6D28AA554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29A3C5A-6744-48F5-BB39-9E535849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E3F7E2-B10E-4DB1-90CC-4E7CE166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2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3C8193D-366D-48BD-8802-BE25E9AA1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5E0119E-6226-45B0-8562-84106532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80702B-2CD3-45C5-9A88-EBDDDB65A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CCBC7A1-4C96-408D-B8CF-629F1054D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2D062A-0027-41E3-AF85-24B89F04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5647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4FC676-ED70-48FA-A290-8E5CB4F4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31D246-6528-48C6-B0A9-047A6BAF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F3EB270-97AE-4CF2-A4A7-FC7BE8AD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F40D46B-E148-49CD-9749-74CA0F8F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DE018A5-AF72-4D23-B2FA-6A83EFDA9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96564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BF3CBA-81C4-4D56-802D-1D839C97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16167D-3319-48C3-A1C6-84DFAC528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AD7AF8-0BB3-4F9B-AB5C-268A6ECE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B416C18-D8B4-4B4E-92AF-9E07334B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37E3E5F-F375-45C4-84C7-FAE63B65E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1495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D9A5E85-3A49-4D4A-977D-185E1D5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37B5C8-720C-4968-8B9A-6B3E2140A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9DAA67F-88CE-498F-A281-C2EDCEDFF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EAE7BF4-5C1E-432F-9E3D-C674D162D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E32213-B0FB-4CE8-B756-7B8086A9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A9C1809-3A6B-4626-9B56-8073FDB2C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692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E3D098-7651-46DA-B7F0-E56B0EE9B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AB4D991-F3F4-4151-B968-E981A7CD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AA8249E-67EE-4F06-BF39-6D88DB61E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E23650D-935A-44AC-8918-14105D429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86D7A7-78FD-451F-B5D1-EE6C6714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C9E0E1-7232-4EE7-B438-F802DF8C3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3416B88-1A27-4B65-9C4A-0F15649E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0DF249A-9213-4D48-A94E-8FEB854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5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A423A8-6A18-44DF-9A44-F5767C00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93EBDDB-7923-4B42-B5E3-26E08AB7A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7082472-F032-4F75-9D53-B6B02773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EDB0A0D-A38B-4EF2-BFFD-6E7DAC65A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17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F22FCDF-05DE-4F6A-B4DF-E0780CFBD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876FA69-54B3-434A-9293-DC823FC2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2BF9848-D06B-4589-9B0F-155B911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480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9F73C99-CFE2-441A-A04D-16701FA9C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E50DB3-2D77-4472-9C67-A8D29C7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A4DCF3C-6F0B-4FD5-B808-5387CD5D5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45543F-CA9B-4E40-81FA-2A9DA14D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C423711-4299-4DF2-8438-E5173C535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025A8-2646-4805-8D7B-174ECD14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203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251DE-04E5-4C2F-9203-E105697F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47231FF-CED3-43EE-B957-298DE7C4DA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B534B3C-A6A9-43ED-820D-296D47FE70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C7593C2-2DEE-49CA-9BBC-C4999F0DF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F950623-6CD9-4ADD-94D5-461F22EE8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AD49554-EAD4-4950-B6F3-0B6A0A86B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2400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38090A-AEA6-428D-A2A0-F6DE90FD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DFE433-19C1-4E5D-854C-B5C68C789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5EC7EF-0A97-4616-9344-04A918CC9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599EA-CAB0-46FD-82CF-5BCC9A610016}" type="datetimeFigureOut">
              <a:rPr lang="ar-SA" smtClean="0"/>
              <a:t>27/07/42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4C3C3B-259F-4D5B-827F-C26B9D744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5BCF2-54AF-4700-9238-A8AE0EC3C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73D9-A9CE-4596-B58E-EE73B38D860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596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customXml" Target="../ink/ink1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6.png"/><Relationship Id="rId10" Type="http://schemas.openxmlformats.org/officeDocument/2006/relationships/image" Target="../media/image63.png"/><Relationship Id="rId4" Type="http://schemas.openxmlformats.org/officeDocument/2006/relationships/image" Target="../media/image61.png"/><Relationship Id="rId9" Type="http://schemas.openxmlformats.org/officeDocument/2006/relationships/customXml" Target="../ink/ink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customXml" Target="../ink/ink15.xml"/><Relationship Id="rId3" Type="http://schemas.openxmlformats.org/officeDocument/2006/relationships/image" Target="../media/image64.png"/><Relationship Id="rId7" Type="http://schemas.openxmlformats.org/officeDocument/2006/relationships/customXml" Target="../ink/ink12.xml"/><Relationship Id="rId12" Type="http://schemas.openxmlformats.org/officeDocument/2006/relationships/image" Target="../media/image68.png"/><Relationship Id="rId2" Type="http://schemas.openxmlformats.org/officeDocument/2006/relationships/image" Target="../media/image6.jp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customXml" Target="../ink/ink14.xml"/><Relationship Id="rId5" Type="http://schemas.openxmlformats.org/officeDocument/2006/relationships/image" Target="../media/image46.png"/><Relationship Id="rId15" Type="http://schemas.openxmlformats.org/officeDocument/2006/relationships/customXml" Target="../ink/ink16.xml"/><Relationship Id="rId10" Type="http://schemas.openxmlformats.org/officeDocument/2006/relationships/image" Target="../media/image67.png"/><Relationship Id="rId4" Type="http://schemas.openxmlformats.org/officeDocument/2006/relationships/image" Target="../media/image65.png"/><Relationship Id="rId9" Type="http://schemas.openxmlformats.org/officeDocument/2006/relationships/customXml" Target="../ink/ink13.xml"/><Relationship Id="rId1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ustomXml" Target="../ink/ink4.xml"/><Relationship Id="rId3" Type="http://schemas.openxmlformats.org/officeDocument/2006/relationships/image" Target="../media/image19.png"/><Relationship Id="rId7" Type="http://schemas.openxmlformats.org/officeDocument/2006/relationships/customXml" Target="../ink/ink1.xml"/><Relationship Id="rId12" Type="http://schemas.openxmlformats.org/officeDocument/2006/relationships/image" Target="../media/image23.png"/><Relationship Id="rId2" Type="http://schemas.openxmlformats.org/officeDocument/2006/relationships/image" Target="../media/image6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customXml" Target="../ink/ink3.xml"/><Relationship Id="rId5" Type="http://schemas.openxmlformats.org/officeDocument/2006/relationships/image" Target="../media/image14.png"/><Relationship Id="rId15" Type="http://schemas.openxmlformats.org/officeDocument/2006/relationships/customXml" Target="../ink/ink5.xml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customXml" Target="../ink/ink2.xml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customXml" Target="../ink/ink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نشيد الوطني السّعودي - بدون موسيقى">
            <a:hlinkClick r:id="" action="ppaction://media"/>
            <a:extLst>
              <a:ext uri="{FF2B5EF4-FFF2-40B4-BE49-F238E27FC236}">
                <a16:creationId xmlns:a16="http://schemas.microsoft.com/office/drawing/2014/main" id="{C0AF5C5A-F2CF-40F6-9A59-F3E2A43D25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</p:spPr>
      </p:pic>
      <p:pic>
        <p:nvPicPr>
          <p:cNvPr id="3" name="صورة 2" descr="صورة تحتوي على نص, سروال داخلي&#10;&#10;تم إنشاء الوصف تلقائياً">
            <a:extLst>
              <a:ext uri="{FF2B5EF4-FFF2-40B4-BE49-F238E27FC236}">
                <a16:creationId xmlns:a16="http://schemas.microsoft.com/office/drawing/2014/main" id="{AE3A1468-68E1-4210-ABE8-A8DC5DBCC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69" y="5359399"/>
            <a:ext cx="1486872" cy="99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944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9409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1D08A2A2-9DBD-4673-905C-C900DBD6FBE3}"/>
              </a:ext>
            </a:extLst>
          </p:cNvPr>
          <p:cNvGrpSpPr/>
          <p:nvPr/>
        </p:nvGrpSpPr>
        <p:grpSpPr>
          <a:xfrm>
            <a:off x="1007918" y="2514600"/>
            <a:ext cx="8437419" cy="2178698"/>
            <a:chOff x="1007918" y="2434870"/>
            <a:chExt cx="8437419" cy="1991657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1642642E-73AC-400E-AF54-0113DE35A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07918" y="2434870"/>
              <a:ext cx="8437419" cy="1991657"/>
            </a:xfrm>
            <a:prstGeom prst="rect">
              <a:avLst/>
            </a:prstGeom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C4DB335F-4AC2-4E98-BA9D-E3841FE9B719}"/>
                </a:ext>
              </a:extLst>
            </p:cNvPr>
            <p:cNvSpPr txBox="1"/>
            <p:nvPr/>
          </p:nvSpPr>
          <p:spPr>
            <a:xfrm>
              <a:off x="1261224" y="2713881"/>
              <a:ext cx="8013934" cy="154111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ar-SA" sz="2400" b="1" dirty="0"/>
                <a:t>يُعد الطالب بالتعاون مع أسرته لوحة إلكترونية أو ورقية يجمع فيها من 5 إلى 8 صور لوسيلة اتصال أو مواصلات (واحدة)، وكأن اللوحة تحكي قصة تطور هذا المنتج.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20F5B33-5D17-436B-BFE6-4611288E6CD4}"/>
              </a:ext>
            </a:extLst>
          </p:cNvPr>
          <p:cNvSpPr txBox="1"/>
          <p:nvPr/>
        </p:nvSpPr>
        <p:spPr>
          <a:xfrm>
            <a:off x="1352938" y="4887399"/>
            <a:ext cx="445770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يتقدم اللوحة الأسبوع القادم</a:t>
            </a:r>
          </a:p>
          <a:p>
            <a:pPr algn="ctr"/>
            <a:r>
              <a:rPr lang="ar-SA" sz="2000" b="1" dirty="0">
                <a:solidFill>
                  <a:srgbClr val="00B050"/>
                </a:solidFill>
              </a:rPr>
              <a:t>في ورقة واحدة وترسل للمعلم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86314F77-30D1-4F81-907B-C9B052FFC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4253"/>
            <a:ext cx="4147006" cy="541881"/>
          </a:xfrm>
          <a:prstGeom prst="rect">
            <a:avLst/>
          </a:prstGeom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652F4478-A217-46CC-A29C-037644ED6B22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85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D9A50A7-ECC3-4304-9A79-1993C7591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0"/>
            <a:ext cx="1055058" cy="13265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5003463-AE31-4D40-93C3-9580B02014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8057" y="1428896"/>
            <a:ext cx="3667937" cy="8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1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86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144" y="882560"/>
            <a:ext cx="4976664" cy="63489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164" y="1709556"/>
            <a:ext cx="5324510" cy="38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86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0B5C560-703F-4996-9504-CC3315CF91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0254" y="573171"/>
            <a:ext cx="2622627" cy="24921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A1E6F3F-E1A4-4383-A22C-C1E5EEE99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8045" y="3014082"/>
            <a:ext cx="2622627" cy="2162991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45CE27A-6E59-435E-8224-8CE2B5AD4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836" y="1102388"/>
            <a:ext cx="2622627" cy="191169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6FE3726-33D9-4C5D-8241-339747504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1328" y="3698646"/>
            <a:ext cx="2622627" cy="1914632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E9437F0-BA74-4FCA-B577-787DA67035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976" y="1100378"/>
            <a:ext cx="2622627" cy="191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نص الاستماع-الوحدة السابعة">
            <a:hlinkClick r:id="" action="ppaction://media"/>
            <a:extLst>
              <a:ext uri="{FF2B5EF4-FFF2-40B4-BE49-F238E27FC236}">
                <a16:creationId xmlns:a16="http://schemas.microsoft.com/office/drawing/2014/main" id="{0A68ECA8-1C0E-461B-A13D-39F1A0D124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1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9836BEDC-A946-4D86-8880-538FDCD8D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6688" y="831881"/>
            <a:ext cx="4131108" cy="70456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58" y="1670385"/>
            <a:ext cx="5620362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787" y="2688438"/>
            <a:ext cx="3328001" cy="576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763" y="3619520"/>
            <a:ext cx="7215693" cy="55983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87</a:t>
            </a:r>
          </a:p>
        </p:txBody>
      </p:sp>
    </p:spTree>
    <p:extLst>
      <p:ext uri="{BB962C8B-B14F-4D97-AF65-F5344CB8AC3E}">
        <p14:creationId xmlns:p14="http://schemas.microsoft.com/office/powerpoint/2010/main" val="6438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68" y="981075"/>
            <a:ext cx="5540959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879" y="2036175"/>
            <a:ext cx="6025148" cy="63532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9877" y="2962114"/>
            <a:ext cx="7619221" cy="125628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87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7FA4383E-210C-4ADB-A173-4162EE7372C3}"/>
                  </a:ext>
                </a:extLst>
              </p14:cNvPr>
              <p14:cNvContentPartPr/>
              <p14:nvPr/>
            </p14:nvContentPartPr>
            <p14:xfrm>
              <a:off x="2441536" y="3701242"/>
              <a:ext cx="681480" cy="35172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7FA4383E-210C-4ADB-A173-4162EE7372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3536" y="3683602"/>
                <a:ext cx="717120" cy="3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57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68" y="981075"/>
            <a:ext cx="5540959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848" y="2036175"/>
            <a:ext cx="5785209" cy="635327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9877" y="2962114"/>
            <a:ext cx="7619221" cy="12562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87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7FA4383E-210C-4ADB-A173-4162EE7372C3}"/>
                  </a:ext>
                </a:extLst>
              </p14:cNvPr>
              <p14:cNvContentPartPr/>
              <p14:nvPr/>
            </p14:nvContentPartPr>
            <p14:xfrm>
              <a:off x="2441536" y="3701242"/>
              <a:ext cx="681480" cy="35172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7FA4383E-210C-4ADB-A173-4162EE7372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23536" y="3683602"/>
                <a:ext cx="717120" cy="3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95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9068" y="981075"/>
            <a:ext cx="5540959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848" y="2039939"/>
            <a:ext cx="5785209" cy="6277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8048BD8-362D-4632-8D6E-BFAB62613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3833" y="2962114"/>
            <a:ext cx="7551309" cy="125628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87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7FA4383E-210C-4ADB-A173-4162EE7372C3}"/>
                  </a:ext>
                </a:extLst>
              </p14:cNvPr>
              <p14:cNvContentPartPr/>
              <p14:nvPr/>
            </p14:nvContentPartPr>
            <p14:xfrm>
              <a:off x="2462318" y="3077280"/>
              <a:ext cx="681480" cy="35172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7FA4383E-210C-4ADB-A173-4162EE7372C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44318" y="3059640"/>
                <a:ext cx="717120" cy="38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61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22" y="797550"/>
            <a:ext cx="3535140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718" y="1769776"/>
            <a:ext cx="9405444" cy="217877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88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46D60ECE-3C9A-4664-AFE6-D54CBC78EE59}"/>
              </a:ext>
            </a:extLst>
          </p:cNvPr>
          <p:cNvSpPr txBox="1"/>
          <p:nvPr/>
        </p:nvSpPr>
        <p:spPr>
          <a:xfrm>
            <a:off x="1184564" y="2608118"/>
            <a:ext cx="889461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7030A0"/>
                </a:solidFill>
              </a:rPr>
              <a:t>الْجَمَلُ – السَّيَّارَةُ – السَّفِينَةُ – الْقِطَارُ – الطَّائِرَةُ</a:t>
            </a:r>
          </a:p>
        </p:txBody>
      </p:sp>
    </p:spTree>
    <p:extLst>
      <p:ext uri="{BB962C8B-B14F-4D97-AF65-F5344CB8AC3E}">
        <p14:creationId xmlns:p14="http://schemas.microsoft.com/office/powerpoint/2010/main" val="12011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022" y="797550"/>
            <a:ext cx="3535140" cy="63532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605" y="1885560"/>
            <a:ext cx="9405444" cy="73983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88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0DF5C4DB-4B48-4F3D-AA38-409AFB287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515" y="2950881"/>
            <a:ext cx="6466456" cy="73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5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71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0450" y="991538"/>
            <a:ext cx="7397712" cy="51761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222" y="1745916"/>
            <a:ext cx="5524097" cy="370199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88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DFBC25B1-9DAF-4232-A53E-B31C006B8FAC}"/>
                  </a:ext>
                </a:extLst>
              </p14:cNvPr>
              <p14:cNvContentPartPr/>
              <p14:nvPr/>
            </p14:nvContentPartPr>
            <p14:xfrm>
              <a:off x="5010209" y="3249226"/>
              <a:ext cx="486737" cy="251211"/>
            </p14:xfrm>
          </p:contentPart>
        </mc:Choice>
        <mc:Fallback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DFBC25B1-9DAF-4232-A53E-B31C006B8FA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92222" y="3231231"/>
                <a:ext cx="522352" cy="286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10" name="حبر 9">
                <a:extLst>
                  <a:ext uri="{FF2B5EF4-FFF2-40B4-BE49-F238E27FC236}">
                    <a16:creationId xmlns:a16="http://schemas.microsoft.com/office/drawing/2014/main" id="{18F2729C-56A3-41EF-BCCA-D1D874990ABB}"/>
                  </a:ext>
                </a:extLst>
              </p14:cNvPr>
              <p14:cNvContentPartPr/>
              <p14:nvPr/>
            </p14:nvContentPartPr>
            <p14:xfrm>
              <a:off x="5010209" y="5104659"/>
              <a:ext cx="486737" cy="251211"/>
            </p14:xfrm>
          </p:contentPart>
        </mc:Choice>
        <mc:Fallback>
          <p:pic>
            <p:nvPicPr>
              <p:cNvPr id="10" name="حبر 9">
                <a:extLst>
                  <a:ext uri="{FF2B5EF4-FFF2-40B4-BE49-F238E27FC236}">
                    <a16:creationId xmlns:a16="http://schemas.microsoft.com/office/drawing/2014/main" id="{18F2729C-56A3-41EF-BCCA-D1D874990AB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92222" y="5086664"/>
                <a:ext cx="522352" cy="28684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152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C03A234F-2D65-46D5-9402-9911BC4EB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831" y="802053"/>
            <a:ext cx="4974713" cy="48374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BB21420-DB2E-49AC-9FFB-E3173FC45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643" y="802053"/>
            <a:ext cx="5178812" cy="5507946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51DB423-B488-42AA-B487-F459BF584A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49971" y="353976"/>
            <a:ext cx="1141386" cy="107890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72F9DF0-89DD-4E56-913A-D5176EB7C4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 r="17569"/>
          <a:stretch/>
        </p:blipFill>
        <p:spPr>
          <a:xfrm>
            <a:off x="4032866" y="130626"/>
            <a:ext cx="3988922" cy="559837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35C5233-FACB-46DC-A742-3708C1A2BF47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89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611DCFAD-4927-4439-BD0F-B2F80E42FB05}"/>
                  </a:ext>
                </a:extLst>
              </p14:cNvPr>
              <p14:cNvContentPartPr/>
              <p14:nvPr/>
            </p14:nvContentPartPr>
            <p14:xfrm>
              <a:off x="1858233" y="1375948"/>
              <a:ext cx="1799280" cy="3505680"/>
            </p14:xfrm>
          </p:contentPart>
        </mc:Choice>
        <mc:Fallback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611DCFAD-4927-4439-BD0F-B2F80E42FB0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40233" y="1357948"/>
                <a:ext cx="1834920" cy="354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EBD5B8FC-8696-4FDE-8A2E-579441AD80B4}"/>
                  </a:ext>
                </a:extLst>
              </p14:cNvPr>
              <p14:cNvContentPartPr/>
              <p14:nvPr/>
            </p14:nvContentPartPr>
            <p14:xfrm>
              <a:off x="1913313" y="2485468"/>
              <a:ext cx="1806480" cy="3412800"/>
            </p14:xfrm>
          </p:contentPart>
        </mc:Choice>
        <mc:Fallback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EBD5B8FC-8696-4FDE-8A2E-579441AD80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95313" y="2467828"/>
                <a:ext cx="1842120" cy="344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1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AB66B164-1C49-4EB0-B2EF-F473AE3EDD10}"/>
                  </a:ext>
                </a:extLst>
              </p14:cNvPr>
              <p14:cNvContentPartPr/>
              <p14:nvPr/>
            </p14:nvContentPartPr>
            <p14:xfrm>
              <a:off x="1912233" y="3524788"/>
              <a:ext cx="1807200" cy="115560"/>
            </p14:xfrm>
          </p:contentPart>
        </mc:Choice>
        <mc:Fallback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AB66B164-1C49-4EB0-B2EF-F473AE3EDD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94593" y="3506788"/>
                <a:ext cx="184284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3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84A93307-F841-4267-BE9C-F8392977CC0E}"/>
                  </a:ext>
                </a:extLst>
              </p14:cNvPr>
              <p14:cNvContentPartPr/>
              <p14:nvPr/>
            </p14:nvContentPartPr>
            <p14:xfrm>
              <a:off x="2129673" y="1303588"/>
              <a:ext cx="1625760" cy="3507840"/>
            </p14:xfrm>
          </p:contentPart>
        </mc:Choice>
        <mc:Fallback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84A93307-F841-4267-BE9C-F8392977CC0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11673" y="1285948"/>
                <a:ext cx="1661400" cy="35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5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321CD3F5-CEFD-4830-A09B-3ED510F779A6}"/>
                  </a:ext>
                </a:extLst>
              </p14:cNvPr>
              <p14:cNvContentPartPr/>
              <p14:nvPr/>
            </p14:nvContentPartPr>
            <p14:xfrm>
              <a:off x="1923033" y="2472508"/>
              <a:ext cx="1841040" cy="3342240"/>
            </p14:xfrm>
          </p:contentPart>
        </mc:Choice>
        <mc:Fallback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321CD3F5-CEFD-4830-A09B-3ED510F779A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05033" y="2454508"/>
                <a:ext cx="1876680" cy="337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82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r="17084"/>
          <a:stretch/>
        </p:blipFill>
        <p:spPr>
          <a:xfrm>
            <a:off x="3719945" y="130626"/>
            <a:ext cx="4260273" cy="559837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90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9882" y="294411"/>
            <a:ext cx="1080000" cy="100981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EB244CD-4F09-4B82-B262-7180A4676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1097" y="793218"/>
            <a:ext cx="2801168" cy="125782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A53CCF-3AB1-4AA4-8A67-9A776B400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18" y="2051042"/>
            <a:ext cx="7502899" cy="354411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AD2A57C-807C-4FE1-BBC3-8B3FC1E7B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5682" y="1500324"/>
            <a:ext cx="3095591" cy="25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4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E0F8096-9A59-4A88-BFBE-54A30D3E77A6}"/>
              </a:ext>
            </a:extLst>
          </p:cNvPr>
          <p:cNvSpPr txBox="1"/>
          <p:nvPr/>
        </p:nvSpPr>
        <p:spPr>
          <a:xfrm>
            <a:off x="2677887" y="1983570"/>
            <a:ext cx="9367934" cy="32441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التعريف بالوحدة و أهم أهدافها 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شرح مشروع الوحدة وطريقة تسليمه.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ان يتعرف الطالب وسائل النقل القديمة و الحديثة ويقارن بينهما.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أن يجيب الطالب عن أسئلة النص المسموع.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ar-SA" sz="2800" b="1" dirty="0">
                <a:solidFill>
                  <a:srgbClr val="002060"/>
                </a:solidFill>
                <a:latin typeface="Adobe Arabic_F1" panose="02040503050201020203" pitchFamily="18" charset="-78"/>
              </a:rPr>
              <a:t>قراءة النشيد و حفظها ومعرفة مدلولاتها.</a:t>
            </a:r>
          </a:p>
        </p:txBody>
      </p:sp>
    </p:spTree>
    <p:extLst>
      <p:ext uri="{BB962C8B-B14F-4D97-AF65-F5344CB8AC3E}">
        <p14:creationId xmlns:p14="http://schemas.microsoft.com/office/powerpoint/2010/main" val="670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2CE0312-D6AF-4433-8896-D6CA3A241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4726" y="0"/>
            <a:ext cx="3132914" cy="319548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B21C671-CC62-4805-B9D4-9D98F0037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8764" y="320709"/>
            <a:ext cx="3705649" cy="255406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89CC62E-1258-480F-84B5-1121B81CD5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/>
          <a:stretch/>
        </p:blipFill>
        <p:spPr>
          <a:xfrm>
            <a:off x="4517670" y="3195484"/>
            <a:ext cx="3516634" cy="220111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0047D6D-4BD3-4A2E-B915-3753C6296E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17" y="320708"/>
            <a:ext cx="3831098" cy="2554065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2BCD793-7581-4874-9F68-1E4801C2C3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491" y="3195484"/>
            <a:ext cx="3516633" cy="220111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53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157B5B2-4477-406D-AE76-F07533677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8663" y="2534131"/>
            <a:ext cx="4996190" cy="4647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3D7DDB0-9749-446B-80B9-BDE3F87D7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640" y="260811"/>
            <a:ext cx="5386847" cy="5911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055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52210F9-28AD-4D1A-A0E2-1A6008243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4253"/>
            <a:ext cx="4147006" cy="541881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6DC5D6DB-F566-4E73-A996-FA478268D47A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83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8730" y="916239"/>
            <a:ext cx="5812183" cy="68862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5927E15-9F74-43AF-9270-A10D149E2B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0"/>
            <a:ext cx="1055058" cy="1326505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559" y="1716301"/>
            <a:ext cx="4965155" cy="422546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905D34D-C04F-401D-BF0F-664AB01376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1559" y="1716301"/>
            <a:ext cx="4965153" cy="422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2516" y="858002"/>
            <a:ext cx="4802662" cy="64956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962" y="793200"/>
            <a:ext cx="5444636" cy="543793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A571064-6EF1-48D7-AE62-709EC0D46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4253"/>
            <a:ext cx="4147006" cy="541881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FB1594B-8317-44C9-B71C-C4C7C70547FF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84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CAD152A-1360-4903-8DD1-8E0A0D170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0"/>
            <a:ext cx="1055058" cy="13265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244639FF-C690-4A43-BF48-83B3CBD35869}"/>
                  </a:ext>
                </a:extLst>
              </p14:cNvPr>
              <p14:cNvContentPartPr/>
              <p14:nvPr/>
            </p14:nvContentPartPr>
            <p14:xfrm>
              <a:off x="2099138" y="1287470"/>
              <a:ext cx="1913040" cy="125028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244639FF-C690-4A43-BF48-83B3CBD3586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1138" y="1269470"/>
                <a:ext cx="1948680" cy="12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3C00A9AE-6BD6-4657-ABE9-BBA05A9CEC66}"/>
                  </a:ext>
                </a:extLst>
              </p14:cNvPr>
              <p14:cNvContentPartPr/>
              <p14:nvPr/>
            </p14:nvContentPartPr>
            <p14:xfrm>
              <a:off x="2134418" y="2481230"/>
              <a:ext cx="1859400" cy="2084040"/>
            </p14:xfrm>
          </p:contentPart>
        </mc:Choice>
        <mc:Fallback xmlns=""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3C00A9AE-6BD6-4657-ABE9-BBA05A9CEC6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16418" y="2463230"/>
                <a:ext cx="1895040" cy="21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5" name="حبر 4">
                <a:extLst>
                  <a:ext uri="{FF2B5EF4-FFF2-40B4-BE49-F238E27FC236}">
                    <a16:creationId xmlns:a16="http://schemas.microsoft.com/office/drawing/2014/main" id="{0C0B3D67-2732-412F-99F7-45198AAB7D6C}"/>
                  </a:ext>
                </a:extLst>
              </p14:cNvPr>
              <p14:cNvContentPartPr/>
              <p14:nvPr/>
            </p14:nvContentPartPr>
            <p14:xfrm>
              <a:off x="2269418" y="3591830"/>
              <a:ext cx="1649520" cy="2257920"/>
            </p14:xfrm>
          </p:contentPart>
        </mc:Choice>
        <mc:Fallback xmlns="">
          <p:pic>
            <p:nvPicPr>
              <p:cNvPr id="5" name="حبر 4">
                <a:extLst>
                  <a:ext uri="{FF2B5EF4-FFF2-40B4-BE49-F238E27FC236}">
                    <a16:creationId xmlns:a16="http://schemas.microsoft.com/office/drawing/2014/main" id="{0C0B3D67-2732-412F-99F7-45198AAB7D6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51778" y="3574190"/>
                <a:ext cx="1685160" cy="229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7F63BFA3-880B-431A-B1AE-785A269472B0}"/>
                  </a:ext>
                </a:extLst>
              </p14:cNvPr>
              <p14:cNvContentPartPr/>
              <p14:nvPr/>
            </p14:nvContentPartPr>
            <p14:xfrm>
              <a:off x="2222978" y="1249670"/>
              <a:ext cx="1761480" cy="344376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7F63BFA3-880B-431A-B1AE-785A269472B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204978" y="1232030"/>
                <a:ext cx="1797120" cy="347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9" name="حبر 8">
                <a:extLst>
                  <a:ext uri="{FF2B5EF4-FFF2-40B4-BE49-F238E27FC236}">
                    <a16:creationId xmlns:a16="http://schemas.microsoft.com/office/drawing/2014/main" id="{C73EEB7E-EAC3-478A-9F23-DF190346BC30}"/>
                  </a:ext>
                </a:extLst>
              </p14:cNvPr>
              <p14:cNvContentPartPr/>
              <p14:nvPr/>
            </p14:nvContentPartPr>
            <p14:xfrm>
              <a:off x="2226218" y="3531350"/>
              <a:ext cx="1748880" cy="2271960"/>
            </p14:xfrm>
          </p:contentPart>
        </mc:Choice>
        <mc:Fallback xmlns="">
          <p:pic>
            <p:nvPicPr>
              <p:cNvPr id="9" name="حبر 8">
                <a:extLst>
                  <a:ext uri="{FF2B5EF4-FFF2-40B4-BE49-F238E27FC236}">
                    <a16:creationId xmlns:a16="http://schemas.microsoft.com/office/drawing/2014/main" id="{C73EEB7E-EAC3-478A-9F23-DF190346BC3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08218" y="3513710"/>
                <a:ext cx="1784520" cy="230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0075" y="858002"/>
            <a:ext cx="4587544" cy="64956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E1820DA1-19AA-4123-98DA-CBC9FE5A1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797" y="1802926"/>
            <a:ext cx="6947629" cy="383178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A571064-6EF1-48D7-AE62-709EC0D461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4253"/>
            <a:ext cx="4147006" cy="541881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9FB1594B-8317-44C9-B71C-C4C7C70547FF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85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6CAD152A-1360-4903-8DD1-8E0A0D170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0"/>
            <a:ext cx="1055058" cy="13265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2078C5DA-062B-47AF-9DAF-F9A88718221D}"/>
                  </a:ext>
                </a:extLst>
              </p14:cNvPr>
              <p14:cNvContentPartPr/>
              <p14:nvPr/>
            </p14:nvContentPartPr>
            <p14:xfrm>
              <a:off x="6025042" y="4716147"/>
              <a:ext cx="771480" cy="60480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2078C5DA-062B-47AF-9DAF-F9A8871822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989402" y="4680147"/>
                <a:ext cx="843120" cy="67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90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1642642E-73AC-400E-AF54-0113DE35A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4446" y="969282"/>
            <a:ext cx="3667937" cy="82554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6013118-74B8-496C-B936-2B1950669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987" y="5354043"/>
            <a:ext cx="5479161" cy="65929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7D0D89B-5B89-49FC-8A37-073AD7320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4625" y="2109535"/>
            <a:ext cx="7887085" cy="259859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D91E6D3-ACEE-4D6A-AD69-421576615A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6100" y="154253"/>
            <a:ext cx="4147006" cy="541881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77DE866-A221-4E26-9408-5A9C7D08965B}"/>
              </a:ext>
            </a:extLst>
          </p:cNvPr>
          <p:cNvSpPr/>
          <p:nvPr/>
        </p:nvSpPr>
        <p:spPr>
          <a:xfrm>
            <a:off x="3359020" y="130626"/>
            <a:ext cx="998376" cy="5598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85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B1947BB7-92C8-4F4B-9230-BD1EC679EB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17834" y="0"/>
            <a:ext cx="1055058" cy="132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1689</TotalTime>
  <Words>103</Words>
  <Application>Microsoft Office PowerPoint</Application>
  <PresentationFormat>شاشة عريضة</PresentationFormat>
  <Paragraphs>25</Paragraphs>
  <Slides>23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8" baseType="lpstr">
      <vt:lpstr>Adobe Arabic_F1</vt:lpstr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86</cp:revision>
  <dcterms:created xsi:type="dcterms:W3CDTF">2021-01-19T22:26:18Z</dcterms:created>
  <dcterms:modified xsi:type="dcterms:W3CDTF">2021-03-10T07:26:46Z</dcterms:modified>
</cp:coreProperties>
</file>