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1-5</a:t>
            </a:r>
            <a:endParaRPr lang="ar-SA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0" y="1191586"/>
            <a:ext cx="3555041" cy="200076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الكافرين المستغنين عن ربهم ببراهين البعث.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517" y="4433082"/>
            <a:ext cx="11052966" cy="21926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2231" y="2503574"/>
            <a:ext cx="2970446" cy="96501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B176BD0-F23B-48D7-A666-23D26FDC4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770" y="3527584"/>
            <a:ext cx="4444834" cy="6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عبس و تولى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قطَّب رسول الله صلى الله عليه وسلم وجهه وأعرض.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أن جاءه الأعمى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الأعمى هو عبدالله بن أم مكتوم، جاء للرسول وهو منشغل لدعوة المشركين أملاً في هدايتهم.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وما يدريك لعله يتزكى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وما يُعلمك-أيها الرسول- لعل هذا الأعمى يتطهر من ذنوبه.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أو يذكر فتنفعه الذكرى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أو يتعظ فينتفع بها.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أما من استغنى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أما من استغنى بنفسه بما لديه من المال عن الإيمان بما </a:t>
            </a:r>
            <a:r>
              <a:rPr lang="ar-SA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جئت به.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134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39</cp:revision>
  <dcterms:created xsi:type="dcterms:W3CDTF">2021-01-19T19:04:30Z</dcterms:created>
  <dcterms:modified xsi:type="dcterms:W3CDTF">2021-03-06T14:23:40Z</dcterms:modified>
</cp:coreProperties>
</file>