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64906" y="5780675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31-35</a:t>
            </a:r>
          </a:p>
        </p:txBody>
      </p:sp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52507" y="3667144"/>
            <a:ext cx="6255327" cy="27938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يستمع الطالب آيات المقطع استماعًا جيدًا.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يتلو الطالب آيات المقطع تلاوة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578" y="1401758"/>
            <a:ext cx="4693911" cy="1875002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46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التذكير بالله و اليوم الآخر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701" y="3429000"/>
            <a:ext cx="10777491" cy="324368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9587" y="3224993"/>
            <a:ext cx="3564499" cy="115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3582955" y="2594760"/>
            <a:ext cx="3060442" cy="540327"/>
          </a:xfrm>
          <a:custGeom>
            <a:avLst/>
            <a:gdLst>
              <a:gd name="connsiteX0" fmla="*/ 0 w 3060442"/>
              <a:gd name="connsiteY0" fmla="*/ 90056 h 540327"/>
              <a:gd name="connsiteX1" fmla="*/ 90056 w 3060442"/>
              <a:gd name="connsiteY1" fmla="*/ 0 h 540327"/>
              <a:gd name="connsiteX2" fmla="*/ 637319 w 3060442"/>
              <a:gd name="connsiteY2" fmla="*/ 0 h 540327"/>
              <a:gd name="connsiteX3" fmla="*/ 1213385 w 3060442"/>
              <a:gd name="connsiteY3" fmla="*/ 0 h 540327"/>
              <a:gd name="connsiteX4" fmla="*/ 1731844 w 3060442"/>
              <a:gd name="connsiteY4" fmla="*/ 0 h 540327"/>
              <a:gd name="connsiteX5" fmla="*/ 2221500 w 3060442"/>
              <a:gd name="connsiteY5" fmla="*/ 0 h 540327"/>
              <a:gd name="connsiteX6" fmla="*/ 2970386 w 3060442"/>
              <a:gd name="connsiteY6" fmla="*/ 0 h 540327"/>
              <a:gd name="connsiteX7" fmla="*/ 3060442 w 3060442"/>
              <a:gd name="connsiteY7" fmla="*/ 90056 h 540327"/>
              <a:gd name="connsiteX8" fmla="*/ 3060442 w 3060442"/>
              <a:gd name="connsiteY8" fmla="*/ 450271 h 540327"/>
              <a:gd name="connsiteX9" fmla="*/ 2970386 w 3060442"/>
              <a:gd name="connsiteY9" fmla="*/ 540327 h 540327"/>
              <a:gd name="connsiteX10" fmla="*/ 2423123 w 3060442"/>
              <a:gd name="connsiteY10" fmla="*/ 540327 h 540327"/>
              <a:gd name="connsiteX11" fmla="*/ 1933467 w 3060442"/>
              <a:gd name="connsiteY11" fmla="*/ 540327 h 540327"/>
              <a:gd name="connsiteX12" fmla="*/ 1443811 w 3060442"/>
              <a:gd name="connsiteY12" fmla="*/ 540327 h 540327"/>
              <a:gd name="connsiteX13" fmla="*/ 925352 w 3060442"/>
              <a:gd name="connsiteY13" fmla="*/ 540327 h 540327"/>
              <a:gd name="connsiteX14" fmla="*/ 90056 w 3060442"/>
              <a:gd name="connsiteY14" fmla="*/ 540327 h 540327"/>
              <a:gd name="connsiteX15" fmla="*/ 0 w 3060442"/>
              <a:gd name="connsiteY15" fmla="*/ 450271 h 540327"/>
              <a:gd name="connsiteX16" fmla="*/ 0 w 3060442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0442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86910" y="4964"/>
                  <a:pt x="420130" y="6917"/>
                  <a:pt x="637319" y="0"/>
                </a:cubicBezTo>
                <a:cubicBezTo>
                  <a:pt x="854508" y="-6917"/>
                  <a:pt x="1008647" y="26528"/>
                  <a:pt x="1213385" y="0"/>
                </a:cubicBezTo>
                <a:cubicBezTo>
                  <a:pt x="1418123" y="-26528"/>
                  <a:pt x="1523010" y="-9527"/>
                  <a:pt x="1731844" y="0"/>
                </a:cubicBezTo>
                <a:cubicBezTo>
                  <a:pt x="1940678" y="9527"/>
                  <a:pt x="1977816" y="-8866"/>
                  <a:pt x="2221500" y="0"/>
                </a:cubicBezTo>
                <a:cubicBezTo>
                  <a:pt x="2465184" y="8866"/>
                  <a:pt x="2679679" y="-24891"/>
                  <a:pt x="2970386" y="0"/>
                </a:cubicBezTo>
                <a:cubicBezTo>
                  <a:pt x="3023180" y="-6015"/>
                  <a:pt x="3061717" y="38490"/>
                  <a:pt x="3060442" y="90056"/>
                </a:cubicBezTo>
                <a:cubicBezTo>
                  <a:pt x="3070072" y="208043"/>
                  <a:pt x="3053932" y="303410"/>
                  <a:pt x="3060442" y="450271"/>
                </a:cubicBezTo>
                <a:cubicBezTo>
                  <a:pt x="3061972" y="500424"/>
                  <a:pt x="3010328" y="540815"/>
                  <a:pt x="2970386" y="540327"/>
                </a:cubicBezTo>
                <a:cubicBezTo>
                  <a:pt x="2815693" y="563832"/>
                  <a:pt x="2695541" y="531123"/>
                  <a:pt x="2423123" y="540327"/>
                </a:cubicBezTo>
                <a:cubicBezTo>
                  <a:pt x="2150705" y="549531"/>
                  <a:pt x="2175926" y="520213"/>
                  <a:pt x="1933467" y="540327"/>
                </a:cubicBezTo>
                <a:cubicBezTo>
                  <a:pt x="1691008" y="560441"/>
                  <a:pt x="1637966" y="535213"/>
                  <a:pt x="1443811" y="540327"/>
                </a:cubicBezTo>
                <a:cubicBezTo>
                  <a:pt x="1249656" y="545441"/>
                  <a:pt x="1084266" y="516309"/>
                  <a:pt x="925352" y="540327"/>
                </a:cubicBezTo>
                <a:cubicBezTo>
                  <a:pt x="766438" y="564345"/>
                  <a:pt x="441889" y="57732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060442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86257" y="-13422"/>
                  <a:pt x="580586" y="28238"/>
                  <a:pt x="723729" y="0"/>
                </a:cubicBezTo>
                <a:cubicBezTo>
                  <a:pt x="866872" y="-28238"/>
                  <a:pt x="1085697" y="-24033"/>
                  <a:pt x="1270991" y="0"/>
                </a:cubicBezTo>
                <a:cubicBezTo>
                  <a:pt x="1456285" y="24033"/>
                  <a:pt x="1578887" y="3568"/>
                  <a:pt x="1760647" y="0"/>
                </a:cubicBezTo>
                <a:cubicBezTo>
                  <a:pt x="1942407" y="-3568"/>
                  <a:pt x="2100190" y="-292"/>
                  <a:pt x="2307910" y="0"/>
                </a:cubicBezTo>
                <a:cubicBezTo>
                  <a:pt x="2515630" y="292"/>
                  <a:pt x="2821418" y="7400"/>
                  <a:pt x="2970386" y="0"/>
                </a:cubicBezTo>
                <a:cubicBezTo>
                  <a:pt x="3023415" y="10197"/>
                  <a:pt x="3053063" y="43124"/>
                  <a:pt x="3060442" y="90056"/>
                </a:cubicBezTo>
                <a:cubicBezTo>
                  <a:pt x="3042505" y="232792"/>
                  <a:pt x="3049597" y="296075"/>
                  <a:pt x="3060442" y="450271"/>
                </a:cubicBezTo>
                <a:cubicBezTo>
                  <a:pt x="3057895" y="498215"/>
                  <a:pt x="3026644" y="534515"/>
                  <a:pt x="2970386" y="540327"/>
                </a:cubicBezTo>
                <a:cubicBezTo>
                  <a:pt x="2739381" y="561427"/>
                  <a:pt x="2594705" y="547692"/>
                  <a:pt x="2451927" y="540327"/>
                </a:cubicBezTo>
                <a:cubicBezTo>
                  <a:pt x="2309149" y="532962"/>
                  <a:pt x="2080793" y="545634"/>
                  <a:pt x="1875861" y="540327"/>
                </a:cubicBezTo>
                <a:cubicBezTo>
                  <a:pt x="1670929" y="535020"/>
                  <a:pt x="1501575" y="534629"/>
                  <a:pt x="1328598" y="540327"/>
                </a:cubicBezTo>
                <a:cubicBezTo>
                  <a:pt x="1155621" y="546025"/>
                  <a:pt x="1004681" y="545862"/>
                  <a:pt x="723729" y="540327"/>
                </a:cubicBezTo>
                <a:cubicBezTo>
                  <a:pt x="442777" y="534792"/>
                  <a:pt x="223408" y="557552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أخرج منها ماءها ومرعاها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3582955" y="3207824"/>
            <a:ext cx="3060442" cy="1018308"/>
          </a:xfrm>
          <a:custGeom>
            <a:avLst/>
            <a:gdLst>
              <a:gd name="connsiteX0" fmla="*/ 0 w 3060442"/>
              <a:gd name="connsiteY0" fmla="*/ 169721 h 1018308"/>
              <a:gd name="connsiteX1" fmla="*/ 169721 w 3060442"/>
              <a:gd name="connsiteY1" fmla="*/ 0 h 1018308"/>
              <a:gd name="connsiteX2" fmla="*/ 822761 w 3060442"/>
              <a:gd name="connsiteY2" fmla="*/ 0 h 1018308"/>
              <a:gd name="connsiteX3" fmla="*/ 1448591 w 3060442"/>
              <a:gd name="connsiteY3" fmla="*/ 0 h 1018308"/>
              <a:gd name="connsiteX4" fmla="*/ 2047211 w 3060442"/>
              <a:gd name="connsiteY4" fmla="*/ 0 h 1018308"/>
              <a:gd name="connsiteX5" fmla="*/ 2890721 w 3060442"/>
              <a:gd name="connsiteY5" fmla="*/ 0 h 1018308"/>
              <a:gd name="connsiteX6" fmla="*/ 3060442 w 3060442"/>
              <a:gd name="connsiteY6" fmla="*/ 169721 h 1018308"/>
              <a:gd name="connsiteX7" fmla="*/ 3060442 w 3060442"/>
              <a:gd name="connsiteY7" fmla="*/ 848587 h 1018308"/>
              <a:gd name="connsiteX8" fmla="*/ 2890721 w 3060442"/>
              <a:gd name="connsiteY8" fmla="*/ 1018308 h 1018308"/>
              <a:gd name="connsiteX9" fmla="*/ 2156051 w 3060442"/>
              <a:gd name="connsiteY9" fmla="*/ 1018308 h 1018308"/>
              <a:gd name="connsiteX10" fmla="*/ 1448591 w 3060442"/>
              <a:gd name="connsiteY10" fmla="*/ 1018308 h 1018308"/>
              <a:gd name="connsiteX11" fmla="*/ 768341 w 3060442"/>
              <a:gd name="connsiteY11" fmla="*/ 1018308 h 1018308"/>
              <a:gd name="connsiteX12" fmla="*/ 169721 w 3060442"/>
              <a:gd name="connsiteY12" fmla="*/ 1018308 h 1018308"/>
              <a:gd name="connsiteX13" fmla="*/ 0 w 3060442"/>
              <a:gd name="connsiteY13" fmla="*/ 848587 h 1018308"/>
              <a:gd name="connsiteX14" fmla="*/ 0 w 3060442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60442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76489" y="1790"/>
                  <a:pt x="509246" y="3004"/>
                  <a:pt x="822761" y="0"/>
                </a:cubicBezTo>
                <a:cubicBezTo>
                  <a:pt x="1136276" y="-3004"/>
                  <a:pt x="1192114" y="-5526"/>
                  <a:pt x="1448591" y="0"/>
                </a:cubicBezTo>
                <a:cubicBezTo>
                  <a:pt x="1705068" y="5526"/>
                  <a:pt x="1833351" y="-6020"/>
                  <a:pt x="2047211" y="0"/>
                </a:cubicBezTo>
                <a:cubicBezTo>
                  <a:pt x="2261071" y="6020"/>
                  <a:pt x="2532519" y="-29278"/>
                  <a:pt x="2890721" y="0"/>
                </a:cubicBezTo>
                <a:cubicBezTo>
                  <a:pt x="2986937" y="-8312"/>
                  <a:pt x="3061826" y="68621"/>
                  <a:pt x="3060442" y="169721"/>
                </a:cubicBezTo>
                <a:cubicBezTo>
                  <a:pt x="3090603" y="367352"/>
                  <a:pt x="3064522" y="554932"/>
                  <a:pt x="3060442" y="848587"/>
                </a:cubicBezTo>
                <a:cubicBezTo>
                  <a:pt x="3061985" y="939286"/>
                  <a:pt x="2989558" y="1010987"/>
                  <a:pt x="2890721" y="1018308"/>
                </a:cubicBezTo>
                <a:cubicBezTo>
                  <a:pt x="2709192" y="991997"/>
                  <a:pt x="2430511" y="1006424"/>
                  <a:pt x="2156051" y="1018308"/>
                </a:cubicBezTo>
                <a:cubicBezTo>
                  <a:pt x="1881591" y="1030193"/>
                  <a:pt x="1780575" y="1005996"/>
                  <a:pt x="1448591" y="1018308"/>
                </a:cubicBezTo>
                <a:cubicBezTo>
                  <a:pt x="1116607" y="1030620"/>
                  <a:pt x="1042600" y="988212"/>
                  <a:pt x="768341" y="1018308"/>
                </a:cubicBezTo>
                <a:cubicBezTo>
                  <a:pt x="494082" y="1048405"/>
                  <a:pt x="457532" y="10470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3060442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50821" y="-1456"/>
                  <a:pt x="563849" y="21160"/>
                  <a:pt x="904391" y="0"/>
                </a:cubicBezTo>
                <a:cubicBezTo>
                  <a:pt x="1244933" y="-21160"/>
                  <a:pt x="1258610" y="-6661"/>
                  <a:pt x="1557431" y="0"/>
                </a:cubicBezTo>
                <a:cubicBezTo>
                  <a:pt x="1856252" y="6661"/>
                  <a:pt x="1859636" y="-28313"/>
                  <a:pt x="2156051" y="0"/>
                </a:cubicBezTo>
                <a:cubicBezTo>
                  <a:pt x="2452466" y="28313"/>
                  <a:pt x="2605942" y="7472"/>
                  <a:pt x="2890721" y="0"/>
                </a:cubicBezTo>
                <a:cubicBezTo>
                  <a:pt x="2986003" y="9486"/>
                  <a:pt x="3061042" y="73802"/>
                  <a:pt x="3060442" y="169721"/>
                </a:cubicBezTo>
                <a:cubicBezTo>
                  <a:pt x="3050458" y="313114"/>
                  <a:pt x="3085512" y="538906"/>
                  <a:pt x="3060442" y="848587"/>
                </a:cubicBezTo>
                <a:cubicBezTo>
                  <a:pt x="3044785" y="940065"/>
                  <a:pt x="2968705" y="1005197"/>
                  <a:pt x="2890721" y="1018308"/>
                </a:cubicBezTo>
                <a:cubicBezTo>
                  <a:pt x="2586821" y="1015008"/>
                  <a:pt x="2477263" y="1011383"/>
                  <a:pt x="2264891" y="1018308"/>
                </a:cubicBezTo>
                <a:cubicBezTo>
                  <a:pt x="2052519" y="1025234"/>
                  <a:pt x="1909942" y="996207"/>
                  <a:pt x="1639061" y="1018308"/>
                </a:cubicBezTo>
                <a:cubicBezTo>
                  <a:pt x="1368180" y="1040410"/>
                  <a:pt x="1222113" y="1049760"/>
                  <a:pt x="958811" y="1018308"/>
                </a:cubicBezTo>
                <a:cubicBezTo>
                  <a:pt x="695509" y="986857"/>
                  <a:pt x="410297" y="105396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أخرج منها ماءها عيونًا تجري، وأنبت فيها من النبات ما ترعاه الدواب.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085FAB-CBAC-47E4-B4BB-4BD491F08BD6}"/>
              </a:ext>
            </a:extLst>
          </p:cNvPr>
          <p:cNvSpPr/>
          <p:nvPr/>
        </p:nvSpPr>
        <p:spPr>
          <a:xfrm>
            <a:off x="270588" y="2594760"/>
            <a:ext cx="3144416" cy="540327"/>
          </a:xfrm>
          <a:custGeom>
            <a:avLst/>
            <a:gdLst>
              <a:gd name="connsiteX0" fmla="*/ 0 w 3144416"/>
              <a:gd name="connsiteY0" fmla="*/ 90056 h 540327"/>
              <a:gd name="connsiteX1" fmla="*/ 90056 w 3144416"/>
              <a:gd name="connsiteY1" fmla="*/ 0 h 540327"/>
              <a:gd name="connsiteX2" fmla="*/ 653274 w 3144416"/>
              <a:gd name="connsiteY2" fmla="*/ 0 h 540327"/>
              <a:gd name="connsiteX3" fmla="*/ 1246135 w 3144416"/>
              <a:gd name="connsiteY3" fmla="*/ 0 h 540327"/>
              <a:gd name="connsiteX4" fmla="*/ 1779709 w 3144416"/>
              <a:gd name="connsiteY4" fmla="*/ 0 h 540327"/>
              <a:gd name="connsiteX5" fmla="*/ 2283641 w 3144416"/>
              <a:gd name="connsiteY5" fmla="*/ 0 h 540327"/>
              <a:gd name="connsiteX6" fmla="*/ 3054360 w 3144416"/>
              <a:gd name="connsiteY6" fmla="*/ 0 h 540327"/>
              <a:gd name="connsiteX7" fmla="*/ 3144416 w 3144416"/>
              <a:gd name="connsiteY7" fmla="*/ 90056 h 540327"/>
              <a:gd name="connsiteX8" fmla="*/ 3144416 w 3144416"/>
              <a:gd name="connsiteY8" fmla="*/ 450271 h 540327"/>
              <a:gd name="connsiteX9" fmla="*/ 3054360 w 3144416"/>
              <a:gd name="connsiteY9" fmla="*/ 540327 h 540327"/>
              <a:gd name="connsiteX10" fmla="*/ 2491142 w 3144416"/>
              <a:gd name="connsiteY10" fmla="*/ 540327 h 540327"/>
              <a:gd name="connsiteX11" fmla="*/ 1987211 w 3144416"/>
              <a:gd name="connsiteY11" fmla="*/ 540327 h 540327"/>
              <a:gd name="connsiteX12" fmla="*/ 1483279 w 3144416"/>
              <a:gd name="connsiteY12" fmla="*/ 540327 h 540327"/>
              <a:gd name="connsiteX13" fmla="*/ 949704 w 3144416"/>
              <a:gd name="connsiteY13" fmla="*/ 540327 h 540327"/>
              <a:gd name="connsiteX14" fmla="*/ 90056 w 3144416"/>
              <a:gd name="connsiteY14" fmla="*/ 540327 h 540327"/>
              <a:gd name="connsiteX15" fmla="*/ 0 w 3144416"/>
              <a:gd name="connsiteY15" fmla="*/ 450271 h 540327"/>
              <a:gd name="connsiteX16" fmla="*/ 0 w 3144416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352889" y="24644"/>
                  <a:pt x="534976" y="-24571"/>
                  <a:pt x="653274" y="0"/>
                </a:cubicBezTo>
                <a:cubicBezTo>
                  <a:pt x="771572" y="24571"/>
                  <a:pt x="1043214" y="6676"/>
                  <a:pt x="1246135" y="0"/>
                </a:cubicBezTo>
                <a:cubicBezTo>
                  <a:pt x="1449056" y="-6676"/>
                  <a:pt x="1590968" y="26499"/>
                  <a:pt x="1779709" y="0"/>
                </a:cubicBezTo>
                <a:cubicBezTo>
                  <a:pt x="1968450" y="-26499"/>
                  <a:pt x="2092240" y="-24950"/>
                  <a:pt x="2283641" y="0"/>
                </a:cubicBezTo>
                <a:cubicBezTo>
                  <a:pt x="2475042" y="24950"/>
                  <a:pt x="2733168" y="19974"/>
                  <a:pt x="3054360" y="0"/>
                </a:cubicBezTo>
                <a:cubicBezTo>
                  <a:pt x="3107154" y="-6015"/>
                  <a:pt x="3145691" y="38490"/>
                  <a:pt x="3144416" y="90056"/>
                </a:cubicBezTo>
                <a:cubicBezTo>
                  <a:pt x="3154046" y="208043"/>
                  <a:pt x="3137906" y="303410"/>
                  <a:pt x="3144416" y="450271"/>
                </a:cubicBezTo>
                <a:cubicBezTo>
                  <a:pt x="3145946" y="500424"/>
                  <a:pt x="3094302" y="540815"/>
                  <a:pt x="3054360" y="540327"/>
                </a:cubicBezTo>
                <a:cubicBezTo>
                  <a:pt x="2796305" y="561393"/>
                  <a:pt x="2714919" y="546033"/>
                  <a:pt x="2491142" y="540327"/>
                </a:cubicBezTo>
                <a:cubicBezTo>
                  <a:pt x="2267365" y="534621"/>
                  <a:pt x="2123621" y="525958"/>
                  <a:pt x="1987211" y="540327"/>
                </a:cubicBezTo>
                <a:cubicBezTo>
                  <a:pt x="1850801" y="554696"/>
                  <a:pt x="1618405" y="519669"/>
                  <a:pt x="1483279" y="540327"/>
                </a:cubicBezTo>
                <a:cubicBezTo>
                  <a:pt x="1348153" y="560985"/>
                  <a:pt x="1068980" y="539329"/>
                  <a:pt x="949704" y="540327"/>
                </a:cubicBezTo>
                <a:cubicBezTo>
                  <a:pt x="830428" y="541325"/>
                  <a:pt x="429768" y="50047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144416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465" y="28674"/>
                  <a:pt x="508255" y="-24100"/>
                  <a:pt x="742203" y="0"/>
                </a:cubicBezTo>
                <a:cubicBezTo>
                  <a:pt x="976151" y="24100"/>
                  <a:pt x="1030531" y="-21678"/>
                  <a:pt x="1305421" y="0"/>
                </a:cubicBezTo>
                <a:cubicBezTo>
                  <a:pt x="1580311" y="21678"/>
                  <a:pt x="1668026" y="-24553"/>
                  <a:pt x="1809352" y="0"/>
                </a:cubicBezTo>
                <a:cubicBezTo>
                  <a:pt x="1950678" y="24553"/>
                  <a:pt x="2182840" y="-1038"/>
                  <a:pt x="2372570" y="0"/>
                </a:cubicBezTo>
                <a:cubicBezTo>
                  <a:pt x="2562300" y="1038"/>
                  <a:pt x="2792919" y="18992"/>
                  <a:pt x="3054360" y="0"/>
                </a:cubicBezTo>
                <a:cubicBezTo>
                  <a:pt x="3107389" y="10197"/>
                  <a:pt x="3137037" y="43124"/>
                  <a:pt x="3144416" y="90056"/>
                </a:cubicBezTo>
                <a:cubicBezTo>
                  <a:pt x="3126479" y="232792"/>
                  <a:pt x="3133571" y="296075"/>
                  <a:pt x="3144416" y="450271"/>
                </a:cubicBezTo>
                <a:cubicBezTo>
                  <a:pt x="3141869" y="498215"/>
                  <a:pt x="3110618" y="534515"/>
                  <a:pt x="3054360" y="540327"/>
                </a:cubicBezTo>
                <a:cubicBezTo>
                  <a:pt x="2788767" y="547265"/>
                  <a:pt x="2700622" y="519798"/>
                  <a:pt x="2520785" y="540327"/>
                </a:cubicBezTo>
                <a:cubicBezTo>
                  <a:pt x="2340949" y="560856"/>
                  <a:pt x="2154337" y="558317"/>
                  <a:pt x="1927924" y="540327"/>
                </a:cubicBezTo>
                <a:cubicBezTo>
                  <a:pt x="1701511" y="522337"/>
                  <a:pt x="1485328" y="558217"/>
                  <a:pt x="1364707" y="540327"/>
                </a:cubicBezTo>
                <a:cubicBezTo>
                  <a:pt x="1244086" y="522437"/>
                  <a:pt x="941108" y="535777"/>
                  <a:pt x="742203" y="540327"/>
                </a:cubicBezTo>
                <a:cubicBezTo>
                  <a:pt x="543298" y="544877"/>
                  <a:pt x="226329" y="565864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والجبال </a:t>
            </a:r>
            <a:r>
              <a:rPr lang="ar-SA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أرساها</a:t>
            </a:r>
            <a:endParaRPr lang="ar-SA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0C3FBD1-7D47-4F9C-8AAA-C7BABDA336DA}"/>
              </a:ext>
            </a:extLst>
          </p:cNvPr>
          <p:cNvSpPr/>
          <p:nvPr/>
        </p:nvSpPr>
        <p:spPr>
          <a:xfrm>
            <a:off x="270588" y="3207824"/>
            <a:ext cx="3144416" cy="1018308"/>
          </a:xfrm>
          <a:custGeom>
            <a:avLst/>
            <a:gdLst>
              <a:gd name="connsiteX0" fmla="*/ 0 w 3144416"/>
              <a:gd name="connsiteY0" fmla="*/ 169721 h 1018308"/>
              <a:gd name="connsiteX1" fmla="*/ 169721 w 3144416"/>
              <a:gd name="connsiteY1" fmla="*/ 0 h 1018308"/>
              <a:gd name="connsiteX2" fmla="*/ 702666 w 3144416"/>
              <a:gd name="connsiteY2" fmla="*/ 0 h 1018308"/>
              <a:gd name="connsiteX3" fmla="*/ 1263661 w 3144416"/>
              <a:gd name="connsiteY3" fmla="*/ 0 h 1018308"/>
              <a:gd name="connsiteX4" fmla="*/ 1768556 w 3144416"/>
              <a:gd name="connsiteY4" fmla="*/ 0 h 1018308"/>
              <a:gd name="connsiteX5" fmla="*/ 2245402 w 3144416"/>
              <a:gd name="connsiteY5" fmla="*/ 0 h 1018308"/>
              <a:gd name="connsiteX6" fmla="*/ 2974695 w 3144416"/>
              <a:gd name="connsiteY6" fmla="*/ 0 h 1018308"/>
              <a:gd name="connsiteX7" fmla="*/ 3144416 w 3144416"/>
              <a:gd name="connsiteY7" fmla="*/ 169721 h 1018308"/>
              <a:gd name="connsiteX8" fmla="*/ 3144416 w 3144416"/>
              <a:gd name="connsiteY8" fmla="*/ 848587 h 1018308"/>
              <a:gd name="connsiteX9" fmla="*/ 2974695 w 3144416"/>
              <a:gd name="connsiteY9" fmla="*/ 1018308 h 1018308"/>
              <a:gd name="connsiteX10" fmla="*/ 2441750 w 3144416"/>
              <a:gd name="connsiteY10" fmla="*/ 1018308 h 1018308"/>
              <a:gd name="connsiteX11" fmla="*/ 1964904 w 3144416"/>
              <a:gd name="connsiteY11" fmla="*/ 1018308 h 1018308"/>
              <a:gd name="connsiteX12" fmla="*/ 1488059 w 3144416"/>
              <a:gd name="connsiteY12" fmla="*/ 1018308 h 1018308"/>
              <a:gd name="connsiteX13" fmla="*/ 983163 w 3144416"/>
              <a:gd name="connsiteY13" fmla="*/ 1018308 h 1018308"/>
              <a:gd name="connsiteX14" fmla="*/ 169721 w 3144416"/>
              <a:gd name="connsiteY14" fmla="*/ 1018308 h 1018308"/>
              <a:gd name="connsiteX15" fmla="*/ 0 w 3144416"/>
              <a:gd name="connsiteY15" fmla="*/ 848587 h 1018308"/>
              <a:gd name="connsiteX16" fmla="*/ 0 w 3144416"/>
              <a:gd name="connsiteY16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1018308" fill="none" extrusionOk="0">
                <a:moveTo>
                  <a:pt x="0" y="169721"/>
                </a:moveTo>
                <a:cubicBezTo>
                  <a:pt x="12187" y="61225"/>
                  <a:pt x="72597" y="-8883"/>
                  <a:pt x="169721" y="0"/>
                </a:cubicBezTo>
                <a:cubicBezTo>
                  <a:pt x="431428" y="17157"/>
                  <a:pt x="592275" y="-13066"/>
                  <a:pt x="702666" y="0"/>
                </a:cubicBezTo>
                <a:cubicBezTo>
                  <a:pt x="813057" y="13066"/>
                  <a:pt x="986116" y="7751"/>
                  <a:pt x="1263661" y="0"/>
                </a:cubicBezTo>
                <a:cubicBezTo>
                  <a:pt x="1541206" y="-7751"/>
                  <a:pt x="1573161" y="-18050"/>
                  <a:pt x="1768556" y="0"/>
                </a:cubicBezTo>
                <a:cubicBezTo>
                  <a:pt x="1963951" y="18050"/>
                  <a:pt x="2038777" y="8420"/>
                  <a:pt x="2245402" y="0"/>
                </a:cubicBezTo>
                <a:cubicBezTo>
                  <a:pt x="2452027" y="-8420"/>
                  <a:pt x="2770096" y="13170"/>
                  <a:pt x="2974695" y="0"/>
                </a:cubicBezTo>
                <a:cubicBezTo>
                  <a:pt x="3069972" y="-3035"/>
                  <a:pt x="3149519" y="68666"/>
                  <a:pt x="3144416" y="169721"/>
                </a:cubicBezTo>
                <a:cubicBezTo>
                  <a:pt x="3175440" y="402132"/>
                  <a:pt x="3142926" y="669551"/>
                  <a:pt x="3144416" y="848587"/>
                </a:cubicBezTo>
                <a:cubicBezTo>
                  <a:pt x="3151871" y="944347"/>
                  <a:pt x="3055722" y="1018941"/>
                  <a:pt x="2974695" y="1018308"/>
                </a:cubicBezTo>
                <a:cubicBezTo>
                  <a:pt x="2827246" y="1044379"/>
                  <a:pt x="2564339" y="1028651"/>
                  <a:pt x="2441750" y="1018308"/>
                </a:cubicBezTo>
                <a:cubicBezTo>
                  <a:pt x="2319161" y="1007965"/>
                  <a:pt x="2060428" y="1015973"/>
                  <a:pt x="1964904" y="1018308"/>
                </a:cubicBezTo>
                <a:cubicBezTo>
                  <a:pt x="1869380" y="1020643"/>
                  <a:pt x="1697685" y="1014477"/>
                  <a:pt x="1488059" y="1018308"/>
                </a:cubicBezTo>
                <a:cubicBezTo>
                  <a:pt x="1278433" y="1022139"/>
                  <a:pt x="1086868" y="1041294"/>
                  <a:pt x="983163" y="1018308"/>
                </a:cubicBezTo>
                <a:cubicBezTo>
                  <a:pt x="879458" y="995322"/>
                  <a:pt x="482630" y="1048896"/>
                  <a:pt x="169721" y="1018308"/>
                </a:cubicBezTo>
                <a:cubicBezTo>
                  <a:pt x="97552" y="1018765"/>
                  <a:pt x="18919" y="955016"/>
                  <a:pt x="0" y="848587"/>
                </a:cubicBezTo>
                <a:cubicBezTo>
                  <a:pt x="32783" y="599450"/>
                  <a:pt x="5299" y="473155"/>
                  <a:pt x="0" y="169721"/>
                </a:cubicBezTo>
                <a:close/>
              </a:path>
              <a:path w="3144416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4907" y="24733"/>
                  <a:pt x="663251" y="-16691"/>
                  <a:pt x="786815" y="0"/>
                </a:cubicBezTo>
                <a:cubicBezTo>
                  <a:pt x="910379" y="16691"/>
                  <a:pt x="1078253" y="4914"/>
                  <a:pt x="1319760" y="0"/>
                </a:cubicBezTo>
                <a:cubicBezTo>
                  <a:pt x="1561267" y="-4914"/>
                  <a:pt x="1585320" y="14400"/>
                  <a:pt x="1796606" y="0"/>
                </a:cubicBezTo>
                <a:cubicBezTo>
                  <a:pt x="2007892" y="-14400"/>
                  <a:pt x="2166108" y="25780"/>
                  <a:pt x="2329551" y="0"/>
                </a:cubicBezTo>
                <a:cubicBezTo>
                  <a:pt x="2492995" y="-25780"/>
                  <a:pt x="2754586" y="-19661"/>
                  <a:pt x="2974695" y="0"/>
                </a:cubicBezTo>
                <a:cubicBezTo>
                  <a:pt x="3069981" y="4808"/>
                  <a:pt x="3129703" y="81581"/>
                  <a:pt x="3144416" y="169721"/>
                </a:cubicBezTo>
                <a:cubicBezTo>
                  <a:pt x="3165646" y="432769"/>
                  <a:pt x="3169833" y="678920"/>
                  <a:pt x="3144416" y="848587"/>
                </a:cubicBezTo>
                <a:cubicBezTo>
                  <a:pt x="3131382" y="933144"/>
                  <a:pt x="3075552" y="1011959"/>
                  <a:pt x="2974695" y="1018308"/>
                </a:cubicBezTo>
                <a:cubicBezTo>
                  <a:pt x="2864421" y="1010215"/>
                  <a:pt x="2618480" y="1029368"/>
                  <a:pt x="2469800" y="1018308"/>
                </a:cubicBezTo>
                <a:cubicBezTo>
                  <a:pt x="2321121" y="1007248"/>
                  <a:pt x="2180986" y="1017125"/>
                  <a:pt x="1908805" y="1018308"/>
                </a:cubicBezTo>
                <a:cubicBezTo>
                  <a:pt x="1636625" y="1019491"/>
                  <a:pt x="1612314" y="1017814"/>
                  <a:pt x="1375860" y="1018308"/>
                </a:cubicBezTo>
                <a:cubicBezTo>
                  <a:pt x="1139407" y="1018802"/>
                  <a:pt x="928119" y="996338"/>
                  <a:pt x="786815" y="1018308"/>
                </a:cubicBezTo>
                <a:cubicBezTo>
                  <a:pt x="645511" y="1040278"/>
                  <a:pt x="458492" y="1043499"/>
                  <a:pt x="169721" y="1018308"/>
                </a:cubicBezTo>
                <a:cubicBezTo>
                  <a:pt x="77273" y="1013854"/>
                  <a:pt x="-8836" y="925878"/>
                  <a:pt x="0" y="848587"/>
                </a:cubicBezTo>
                <a:cubicBezTo>
                  <a:pt x="21593" y="519718"/>
                  <a:pt x="7462" y="359384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الجبال جعلها ثابتة على الأرض.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EA1A7A7-C94D-411B-BC8F-23DB30E1DACA}"/>
              </a:ext>
            </a:extLst>
          </p:cNvPr>
          <p:cNvSpPr/>
          <p:nvPr/>
        </p:nvSpPr>
        <p:spPr>
          <a:xfrm>
            <a:off x="6792686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متاعًا لكم ولأنعامكم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8050082-713F-48CF-8E85-55EB2880C3F1}"/>
              </a:ext>
            </a:extLst>
          </p:cNvPr>
          <p:cNvSpPr/>
          <p:nvPr/>
        </p:nvSpPr>
        <p:spPr>
          <a:xfrm>
            <a:off x="6792686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كل ذلك منافع لكم أيها الناس ولأنعامكم.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9286FC5-06C5-4364-910C-1A6167184375}"/>
              </a:ext>
            </a:extLst>
          </p:cNvPr>
          <p:cNvSpPr/>
          <p:nvPr/>
        </p:nvSpPr>
        <p:spPr>
          <a:xfrm>
            <a:off x="3480320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فإذا جاءت الطامة الكبرى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5AAB87F-F23E-4FDC-ADE6-DC666C6E9F3D}"/>
              </a:ext>
            </a:extLst>
          </p:cNvPr>
          <p:cNvSpPr/>
          <p:nvPr/>
        </p:nvSpPr>
        <p:spPr>
          <a:xfrm>
            <a:off x="3480320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النفخة الثانية.</a:t>
            </a:r>
            <a:endParaRPr lang="ar-SA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D8F8FB56-914E-4209-B2B4-4AFE645D5606}"/>
              </a:ext>
            </a:extLst>
          </p:cNvPr>
          <p:cNvSpPr/>
          <p:nvPr/>
        </p:nvSpPr>
        <p:spPr>
          <a:xfrm>
            <a:off x="270588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9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يوم يتذكر الإنسان ما سعى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1265074-7D4C-4741-B26F-9043C617B917}"/>
              </a:ext>
            </a:extLst>
          </p:cNvPr>
          <p:cNvSpPr/>
          <p:nvPr/>
        </p:nvSpPr>
        <p:spPr>
          <a:xfrm>
            <a:off x="270588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9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يوم يتذكر الإنسان ما عمل من خير وشر.</a:t>
            </a: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 tmFilter="0,0; .5, 1; 1, 1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 tmFilter="0,0; .5, 1; 1, 1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10" grpId="0" build="allAtOnce" animBg="1"/>
      <p:bldP spid="11" grpId="0" animBg="1"/>
      <p:bldP spid="12" grpId="0" build="allAtOnce" animBg="1"/>
      <p:bldP spid="13" grpId="0" animBg="1"/>
      <p:bldP spid="18" grpId="0" build="allAtOnce" animBg="1"/>
      <p:bldP spid="19" grpId="0" animBg="1"/>
      <p:bldP spid="16" grpId="0" build="allAtOnce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116</Words>
  <Application>Microsoft Office PowerPoint</Application>
  <PresentationFormat>شاشة عريضة</PresentationFormat>
  <Paragraphs>22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51</cp:revision>
  <dcterms:created xsi:type="dcterms:W3CDTF">2021-01-19T19:04:30Z</dcterms:created>
  <dcterms:modified xsi:type="dcterms:W3CDTF">2021-03-20T13:22:05Z</dcterms:modified>
</cp:coreProperties>
</file>