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5" r:id="rId11"/>
    <p:sldId id="281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979712" y="3645024"/>
            <a:ext cx="5184576" cy="1656184"/>
          </a:xfrm>
          <a:prstGeom prst="round2DiagRect">
            <a:avLst/>
          </a:prstGeom>
          <a:ln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المفعول المطلق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18329" r="31655" b="11782"/>
          <a:stretch>
            <a:fillRect/>
          </a:stretch>
        </p:blipFill>
        <p:spPr bwMode="auto">
          <a:xfrm>
            <a:off x="1115616" y="-1"/>
            <a:ext cx="7020272" cy="664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86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31840" y="1124744"/>
            <a:ext cx="482453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صنع النجار الأثاث صنعًا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31840" y="1556792"/>
            <a:ext cx="482453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حزن المهمل على فشله حزنًا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31840" y="1988840"/>
            <a:ext cx="482453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أتقن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عبدالله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عمله إتقانًا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131840" y="2420888"/>
            <a:ext cx="482453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وصل العداء إلى خط النهاية وصولًا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19672" y="4005064"/>
            <a:ext cx="6336704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أسعدني والدي إسعادًا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19672" y="4437112"/>
            <a:ext cx="6336704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ساعدني أخي مساعدةً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619672" y="4869160"/>
            <a:ext cx="6336704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علمني المعلم تعليمًا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19672" y="5301208"/>
            <a:ext cx="6336704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أشبعني الطعام إشباعًا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619672" y="5733256"/>
            <a:ext cx="6336704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أبهجني حضورك إبهاجًا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4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07704" y="1268760"/>
            <a:ext cx="504056" cy="497365"/>
          </a:xfrm>
          <a:prstGeom prst="rect">
            <a:avLst/>
          </a:prstGeom>
          <a:noFill/>
        </p:spPr>
      </p:pic>
      <p:pic>
        <p:nvPicPr>
          <p:cNvPr id="15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9752" y="1779507"/>
            <a:ext cx="504056" cy="497365"/>
          </a:xfrm>
          <a:prstGeom prst="rect">
            <a:avLst/>
          </a:prstGeom>
          <a:noFill/>
        </p:spPr>
      </p:pic>
      <p:pic>
        <p:nvPicPr>
          <p:cNvPr id="16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07704" y="2283563"/>
            <a:ext cx="504056" cy="497365"/>
          </a:xfrm>
          <a:prstGeom prst="rect">
            <a:avLst/>
          </a:prstGeom>
          <a:noFill/>
        </p:spPr>
      </p:pic>
      <p:pic>
        <p:nvPicPr>
          <p:cNvPr id="17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75656" y="1700808"/>
            <a:ext cx="504056" cy="497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Picture 2" descr="C:\Users\user1\Desktop\نها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372200" y="6093296"/>
            <a:ext cx="25202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daoodshaoosh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0535125035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6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20"/>
                            </p:stCondLst>
                            <p:childTnLst>
                              <p:par>
                                <p:cTn id="2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83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6838" t="23250" r="29722" b="13751"/>
          <a:stretch>
            <a:fillRect/>
          </a:stretch>
        </p:blipFill>
        <p:spPr bwMode="auto">
          <a:xfrm>
            <a:off x="251520" y="62390"/>
            <a:ext cx="8820472" cy="595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2051720" y="364502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أسماء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3203848" y="5877272"/>
            <a:ext cx="38164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83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42938" r="31655" b="23594"/>
          <a:stretch>
            <a:fillRect/>
          </a:stretch>
        </p:blipFill>
        <p:spPr bwMode="auto">
          <a:xfrm>
            <a:off x="0" y="795888"/>
            <a:ext cx="9144000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رابط مستقيم 3"/>
          <p:cNvCxnSpPr/>
          <p:nvPr/>
        </p:nvCxnSpPr>
        <p:spPr>
          <a:xfrm flipH="1">
            <a:off x="1547664" y="1988840"/>
            <a:ext cx="2304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779912" y="263691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نعم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4932040" y="4149080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4716016" y="429309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الاصغاء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827584" y="429309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الاحترام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84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0141" r="31655" b="25563"/>
          <a:stretch>
            <a:fillRect/>
          </a:stretch>
        </p:blipFill>
        <p:spPr bwMode="auto">
          <a:xfrm>
            <a:off x="179512" y="196146"/>
            <a:ext cx="8748464" cy="524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707904" y="54868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اسم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23728" y="54868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فعل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259632" y="162880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الفتحة</a:t>
            </a:r>
            <a:endParaRPr lang="ar-SA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323528" y="2276872"/>
            <a:ext cx="8352928" cy="1152128"/>
          </a:xfrm>
          <a:prstGeom prst="round2Diag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3059832" y="4581128"/>
            <a:ext cx="34563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2843808" y="5157192"/>
            <a:ext cx="36724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1125" r="31655" b="17688"/>
          <a:stretch>
            <a:fillRect/>
          </a:stretch>
        </p:blipFill>
        <p:spPr bwMode="auto">
          <a:xfrm>
            <a:off x="0" y="0"/>
            <a:ext cx="9144000" cy="63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84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4788024" y="1340768"/>
            <a:ext cx="648072" cy="720080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2339752" y="1340768"/>
            <a:ext cx="576064" cy="720080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4860032" y="2708920"/>
            <a:ext cx="792088" cy="504056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5004048" y="5157192"/>
            <a:ext cx="34563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فكر الطالب في الإجابة تفكيرًا.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87624" y="5157192"/>
            <a:ext cx="34563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رتب أسامة غرفته ترتيبًا.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004048" y="5661248"/>
            <a:ext cx="34563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نهض رامي من المجلس نهوضًا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87624" y="5661248"/>
            <a:ext cx="34563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أكرم أنس الضيف إكرامًا.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059832" y="6165304"/>
            <a:ext cx="34563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احترم سلمان معلمه احترامًا.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28172" r="31102" b="16704"/>
          <a:stretch>
            <a:fillRect/>
          </a:stretch>
        </p:blipFill>
        <p:spPr bwMode="auto">
          <a:xfrm>
            <a:off x="1080120" y="133993"/>
            <a:ext cx="7236296" cy="595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4499992" y="61066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استعدادًا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72000" y="118673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انتصارًا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80384" y="176279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تحليقًا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868144" y="334697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قام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68144" y="392303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انطلق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868144" y="442709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اقتربت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868144" y="500315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أبحرت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39984" r="31655" b="24579"/>
          <a:stretch>
            <a:fillRect/>
          </a:stretch>
        </p:blipFill>
        <p:spPr bwMode="auto">
          <a:xfrm>
            <a:off x="107504" y="699519"/>
            <a:ext cx="8964488" cy="48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436096" y="2924944"/>
            <a:ext cx="23762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رتل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3528" y="2924944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فعل ماضي مبني على الفتح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36096" y="3501008"/>
            <a:ext cx="23762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القارئ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3528" y="3501008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فاعل مرفوع وعلامة رفعه الضمة الظاهرة على آخره.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436096" y="4149080"/>
            <a:ext cx="23762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القرآن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3528" y="4149080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مفعول </a:t>
            </a:r>
            <a:r>
              <a:rPr lang="ar-SA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به</a:t>
            </a:r>
            <a:r>
              <a:rPr lang="ar-S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منصوب وعلامة نصبه الفتحة الظاهرة </a:t>
            </a:r>
            <a:r>
              <a:rPr lang="ar-S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على آخره.</a:t>
            </a:r>
            <a:endParaRPr lang="ar-SA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436096" y="4653136"/>
            <a:ext cx="23762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ترتيلا</a:t>
            </a:r>
            <a:endParaRPr lang="ar-SA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3528" y="4941168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مفعول مطلق منصوب وعلامة نصبه الفتحة الظاهرة </a:t>
            </a:r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على آخره.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86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42938" r="31655" b="31469"/>
          <a:stretch>
            <a:fillRect/>
          </a:stretch>
        </p:blipFill>
        <p:spPr bwMode="auto">
          <a:xfrm>
            <a:off x="0" y="1340768"/>
            <a:ext cx="9144000" cy="31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18329" r="31655" b="11782"/>
          <a:stretch>
            <a:fillRect/>
          </a:stretch>
        </p:blipFill>
        <p:spPr bwMode="auto">
          <a:xfrm>
            <a:off x="1115616" y="-1"/>
            <a:ext cx="7020272" cy="664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86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PT Simple Bold Ruled" pitchFamily="2" charset="-78"/>
              </a:rPr>
              <a:t>واجب منزلي</a:t>
            </a:r>
            <a:endParaRPr lang="ar-SA" sz="8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PT Simple Bold Rul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171</Words>
  <Application>Microsoft Office PowerPoint</Application>
  <PresentationFormat>عرض على الشاشة (3:4)‏</PresentationFormat>
  <Paragraphs>59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83</cp:revision>
  <dcterms:created xsi:type="dcterms:W3CDTF">2020-09-20T05:11:14Z</dcterms:created>
  <dcterms:modified xsi:type="dcterms:W3CDTF">2021-02-12T11:06:46Z</dcterms:modified>
</cp:coreProperties>
</file>