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sldIdLst>
    <p:sldId id="273" r:id="rId2"/>
    <p:sldId id="274" r:id="rId3"/>
    <p:sldId id="276" r:id="rId4"/>
    <p:sldId id="258" r:id="rId5"/>
    <p:sldId id="289" r:id="rId6"/>
    <p:sldId id="321" r:id="rId7"/>
    <p:sldId id="278" r:id="rId8"/>
    <p:sldId id="295" r:id="rId9"/>
    <p:sldId id="277" r:id="rId10"/>
    <p:sldId id="296" r:id="rId11"/>
    <p:sldId id="297" r:id="rId12"/>
    <p:sldId id="298" r:id="rId13"/>
    <p:sldId id="299" r:id="rId14"/>
    <p:sldId id="300" r:id="rId15"/>
    <p:sldId id="301" r:id="rId16"/>
    <p:sldId id="303" r:id="rId17"/>
    <p:sldId id="305" r:id="rId18"/>
    <p:sldId id="304" r:id="rId19"/>
    <p:sldId id="319" r:id="rId20"/>
    <p:sldId id="322" r:id="rId21"/>
    <p:sldId id="324" r:id="rId22"/>
    <p:sldId id="325" r:id="rId23"/>
    <p:sldId id="302" r:id="rId24"/>
    <p:sldId id="307" r:id="rId25"/>
    <p:sldId id="315" r:id="rId26"/>
    <p:sldId id="308" r:id="rId27"/>
    <p:sldId id="311" r:id="rId28"/>
    <p:sldId id="309" r:id="rId29"/>
    <p:sldId id="310" r:id="rId30"/>
    <p:sldId id="316" r:id="rId31"/>
    <p:sldId id="317" r:id="rId32"/>
    <p:sldId id="318" r:id="rId33"/>
    <p:sldId id="287" r:id="rId34"/>
    <p:sldId id="294" r:id="rId3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E9EBF5"/>
    <a:srgbClr val="FFFFFF"/>
    <a:srgbClr val="B91E19"/>
    <a:srgbClr val="FFC296"/>
    <a:srgbClr val="216DD7"/>
    <a:srgbClr val="9E7E2E"/>
    <a:srgbClr val="D5B970"/>
    <a:srgbClr val="1F4E79"/>
    <a:srgbClr val="F4A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9F708-0420-45FD-B1AD-AD2B016160A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765F1A10-6FE3-44CF-BBE7-2709EAC6ED5A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تعريف الحجب</a:t>
          </a:r>
          <a:endParaRPr lang="ar-SA" sz="2800" b="1" dirty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A05E258-0058-47F0-A132-F7F09CC4B7BB}" type="parTrans" cxnId="{C3B16F71-F55A-4322-938A-475BC48416AE}">
      <dgm:prSet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1133507-49BC-494C-BB81-FBDC153164AA}" type="sibTrans" cxnId="{C3B16F71-F55A-4322-938A-475BC48416AE}">
      <dgm:prSet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547F57E-C325-490D-B0B1-0299C90E2A39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أهمية التعرف على باب الحُجب</a:t>
          </a:r>
          <a:endParaRPr lang="ar-SA" sz="2800" b="1" dirty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63D3DA7-A1E8-4133-A7FA-6663F595FA89}" type="parTrans" cxnId="{AE1D0E94-86AE-4E4F-BF30-BF09501B0E70}">
      <dgm:prSet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CEAE6C0-5B4D-46DA-A85D-F5654319A685}" type="sibTrans" cxnId="{AE1D0E94-86AE-4E4F-BF30-BF09501B0E70}">
      <dgm:prSet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B675A31-A3C0-41AF-A3A1-C1CD560144C2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الإلمام بشروط الورثة و أحوالهم.</a:t>
          </a:r>
          <a:endParaRPr lang="ar-SA" sz="2800" b="1" dirty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4F4D6C8-E1E1-4039-8D8B-9CF3B452B89B}" type="parTrans" cxnId="{DDA99331-921A-4971-8EB1-0776BB0168B8}">
      <dgm:prSet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7F484B6-FC23-4EB0-891F-22DACB2AAA51}" type="sibTrans" cxnId="{DDA99331-921A-4971-8EB1-0776BB0168B8}">
      <dgm:prSet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936A9ED-7394-43A7-A2F2-962E0BEEFFB5}">
      <dgm:prSet custT="1"/>
      <dgm:spPr/>
      <dgm:t>
        <a:bodyPr/>
        <a:lstStyle/>
        <a:p>
          <a:pPr rtl="1"/>
          <a:r>
            <a:rPr lang="ar-SA" sz="3200" b="1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أقسام الحجب</a:t>
          </a:r>
          <a:endParaRPr lang="ar-SA" sz="3200" b="1" dirty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9EA27B3-5D68-4E6A-A3D5-9D311B2D3A4F}" type="parTrans" cxnId="{784BA5C8-D2AE-441B-BD30-93CE40D3D48F}">
      <dgm:prSet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10D2D15-FF2B-42AB-AF99-3DA51425C37F}" type="sibTrans" cxnId="{784BA5C8-D2AE-441B-BD30-93CE40D3D48F}">
      <dgm:prSet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7C068A2-1A5F-45D9-A33E-1E021432F90F}" type="pres">
      <dgm:prSet presAssocID="{1949F708-0420-45FD-B1AD-AD2B016160A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F5AE6AC2-DD48-40BE-B0D7-67682AA239DC}" type="pres">
      <dgm:prSet presAssocID="{765F1A10-6FE3-44CF-BBE7-2709EAC6ED5A}" presName="composite" presStyleCnt="0"/>
      <dgm:spPr/>
    </dgm:pt>
    <dgm:pt modelId="{C1E2A9F8-DB1A-45B3-AD62-6A7BB9FE45F9}" type="pres">
      <dgm:prSet presAssocID="{765F1A10-6FE3-44CF-BBE7-2709EAC6ED5A}" presName="LShape" presStyleLbl="alignNode1" presStyleIdx="0" presStyleCnt="7"/>
      <dgm:spPr/>
    </dgm:pt>
    <dgm:pt modelId="{7BBE1F1B-02F2-4BFF-8F7C-A729F2F2B383}" type="pres">
      <dgm:prSet presAssocID="{765F1A10-6FE3-44CF-BBE7-2709EAC6ED5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1985896-5180-43A6-A2C9-5BC5D64DABC1}" type="pres">
      <dgm:prSet presAssocID="{765F1A10-6FE3-44CF-BBE7-2709EAC6ED5A}" presName="Triangle" presStyleLbl="alignNode1" presStyleIdx="1" presStyleCnt="7"/>
      <dgm:spPr/>
    </dgm:pt>
    <dgm:pt modelId="{0CE0B680-51DA-4222-B383-852AC91B740E}" type="pres">
      <dgm:prSet presAssocID="{E1133507-49BC-494C-BB81-FBDC153164AA}" presName="sibTrans" presStyleCnt="0"/>
      <dgm:spPr/>
    </dgm:pt>
    <dgm:pt modelId="{CC282E94-0CEF-4272-9B84-8E4B6F16399F}" type="pres">
      <dgm:prSet presAssocID="{E1133507-49BC-494C-BB81-FBDC153164AA}" presName="space" presStyleCnt="0"/>
      <dgm:spPr/>
    </dgm:pt>
    <dgm:pt modelId="{4BDD5F71-F0B7-4670-A112-1C022E2596EB}" type="pres">
      <dgm:prSet presAssocID="{9547F57E-C325-490D-B0B1-0299C90E2A39}" presName="composite" presStyleCnt="0"/>
      <dgm:spPr/>
    </dgm:pt>
    <dgm:pt modelId="{5CF465BE-DE31-4C9E-AA68-D90EB83ABE73}" type="pres">
      <dgm:prSet presAssocID="{9547F57E-C325-490D-B0B1-0299C90E2A39}" presName="LShape" presStyleLbl="alignNode1" presStyleIdx="2" presStyleCnt="7"/>
      <dgm:spPr/>
    </dgm:pt>
    <dgm:pt modelId="{3EBE1054-218B-4977-B448-857D10EB9F19}" type="pres">
      <dgm:prSet presAssocID="{9547F57E-C325-490D-B0B1-0299C90E2A3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5327DDE-3EE2-4114-95A4-CE6996A2572A}" type="pres">
      <dgm:prSet presAssocID="{9547F57E-C325-490D-B0B1-0299C90E2A39}" presName="Triangle" presStyleLbl="alignNode1" presStyleIdx="3" presStyleCnt="7"/>
      <dgm:spPr/>
    </dgm:pt>
    <dgm:pt modelId="{7C8B39FE-50B3-4A90-88F7-6026F22E77EF}" type="pres">
      <dgm:prSet presAssocID="{FCEAE6C0-5B4D-46DA-A85D-F5654319A685}" presName="sibTrans" presStyleCnt="0"/>
      <dgm:spPr/>
    </dgm:pt>
    <dgm:pt modelId="{0889BC8E-7F85-4A09-80F8-E29731456939}" type="pres">
      <dgm:prSet presAssocID="{FCEAE6C0-5B4D-46DA-A85D-F5654319A685}" presName="space" presStyleCnt="0"/>
      <dgm:spPr/>
    </dgm:pt>
    <dgm:pt modelId="{F3C0F133-F4A7-49EF-990A-38CCC86356D7}" type="pres">
      <dgm:prSet presAssocID="{B936A9ED-7394-43A7-A2F2-962E0BEEFFB5}" presName="composite" presStyleCnt="0"/>
      <dgm:spPr/>
    </dgm:pt>
    <dgm:pt modelId="{8114B58C-F70E-436B-A2E2-18B5CA301FA9}" type="pres">
      <dgm:prSet presAssocID="{B936A9ED-7394-43A7-A2F2-962E0BEEFFB5}" presName="LShape" presStyleLbl="alignNode1" presStyleIdx="4" presStyleCnt="7"/>
      <dgm:spPr/>
    </dgm:pt>
    <dgm:pt modelId="{C04A81D1-4962-47D6-B158-7094DF1CF5C7}" type="pres">
      <dgm:prSet presAssocID="{B936A9ED-7394-43A7-A2F2-962E0BEEFFB5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503198C-0BC4-4879-B231-D22E6A1155FB}" type="pres">
      <dgm:prSet presAssocID="{B936A9ED-7394-43A7-A2F2-962E0BEEFFB5}" presName="Triangle" presStyleLbl="alignNode1" presStyleIdx="5" presStyleCnt="7"/>
      <dgm:spPr/>
    </dgm:pt>
    <dgm:pt modelId="{B5608E8A-7591-49A2-9E11-831D8FAB7149}" type="pres">
      <dgm:prSet presAssocID="{810D2D15-FF2B-42AB-AF99-3DA51425C37F}" presName="sibTrans" presStyleCnt="0"/>
      <dgm:spPr/>
    </dgm:pt>
    <dgm:pt modelId="{CD38D871-E154-4000-A750-E9C4E909CC6C}" type="pres">
      <dgm:prSet presAssocID="{810D2D15-FF2B-42AB-AF99-3DA51425C37F}" presName="space" presStyleCnt="0"/>
      <dgm:spPr/>
    </dgm:pt>
    <dgm:pt modelId="{1F1C0351-7337-4354-A37D-9425894732F8}" type="pres">
      <dgm:prSet presAssocID="{0B675A31-A3C0-41AF-A3A1-C1CD560144C2}" presName="composite" presStyleCnt="0"/>
      <dgm:spPr/>
    </dgm:pt>
    <dgm:pt modelId="{808E1E5A-976E-44DF-AADB-A1CA77509FED}" type="pres">
      <dgm:prSet presAssocID="{0B675A31-A3C0-41AF-A3A1-C1CD560144C2}" presName="LShape" presStyleLbl="alignNode1" presStyleIdx="6" presStyleCnt="7"/>
      <dgm:spPr/>
    </dgm:pt>
    <dgm:pt modelId="{4721B8DC-DE02-43A6-8544-CDC23CCD2123}" type="pres">
      <dgm:prSet presAssocID="{0B675A31-A3C0-41AF-A3A1-C1CD560144C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CFC29AE-1C24-426B-BF27-393315D825E9}" type="presOf" srcId="{1949F708-0420-45FD-B1AD-AD2B016160A3}" destId="{87C068A2-1A5F-45D9-A33E-1E021432F90F}" srcOrd="0" destOrd="0" presId="urn:microsoft.com/office/officeart/2009/3/layout/StepUpProcess"/>
    <dgm:cxn modelId="{B9BB5C2A-072B-4FF7-8496-CE8DD6B59154}" type="presOf" srcId="{B936A9ED-7394-43A7-A2F2-962E0BEEFFB5}" destId="{C04A81D1-4962-47D6-B158-7094DF1CF5C7}" srcOrd="0" destOrd="0" presId="urn:microsoft.com/office/officeart/2009/3/layout/StepUpProcess"/>
    <dgm:cxn modelId="{AE1D0E94-86AE-4E4F-BF30-BF09501B0E70}" srcId="{1949F708-0420-45FD-B1AD-AD2B016160A3}" destId="{9547F57E-C325-490D-B0B1-0299C90E2A39}" srcOrd="1" destOrd="0" parTransId="{F63D3DA7-A1E8-4133-A7FA-6663F595FA89}" sibTransId="{FCEAE6C0-5B4D-46DA-A85D-F5654319A685}"/>
    <dgm:cxn modelId="{DDA99331-921A-4971-8EB1-0776BB0168B8}" srcId="{1949F708-0420-45FD-B1AD-AD2B016160A3}" destId="{0B675A31-A3C0-41AF-A3A1-C1CD560144C2}" srcOrd="3" destOrd="0" parTransId="{04F4D6C8-E1E1-4039-8D8B-9CF3B452B89B}" sibTransId="{87F484B6-FC23-4EB0-891F-22DACB2AAA51}"/>
    <dgm:cxn modelId="{0DFDEF77-1B03-4110-8D45-C0C52B1536D2}" type="presOf" srcId="{9547F57E-C325-490D-B0B1-0299C90E2A39}" destId="{3EBE1054-218B-4977-B448-857D10EB9F19}" srcOrd="0" destOrd="0" presId="urn:microsoft.com/office/officeart/2009/3/layout/StepUpProcess"/>
    <dgm:cxn modelId="{1B3312A4-8B29-4764-879C-0AFB5A9DD776}" type="presOf" srcId="{765F1A10-6FE3-44CF-BBE7-2709EAC6ED5A}" destId="{7BBE1F1B-02F2-4BFF-8F7C-A729F2F2B383}" srcOrd="0" destOrd="0" presId="urn:microsoft.com/office/officeart/2009/3/layout/StepUpProcess"/>
    <dgm:cxn modelId="{C3B16F71-F55A-4322-938A-475BC48416AE}" srcId="{1949F708-0420-45FD-B1AD-AD2B016160A3}" destId="{765F1A10-6FE3-44CF-BBE7-2709EAC6ED5A}" srcOrd="0" destOrd="0" parTransId="{AA05E258-0058-47F0-A132-F7F09CC4B7BB}" sibTransId="{E1133507-49BC-494C-BB81-FBDC153164AA}"/>
    <dgm:cxn modelId="{784BA5C8-D2AE-441B-BD30-93CE40D3D48F}" srcId="{1949F708-0420-45FD-B1AD-AD2B016160A3}" destId="{B936A9ED-7394-43A7-A2F2-962E0BEEFFB5}" srcOrd="2" destOrd="0" parTransId="{D9EA27B3-5D68-4E6A-A3D5-9D311B2D3A4F}" sibTransId="{810D2D15-FF2B-42AB-AF99-3DA51425C37F}"/>
    <dgm:cxn modelId="{6C9500C5-C15A-4750-A031-FC5CED3A21CC}" type="presOf" srcId="{0B675A31-A3C0-41AF-A3A1-C1CD560144C2}" destId="{4721B8DC-DE02-43A6-8544-CDC23CCD2123}" srcOrd="0" destOrd="0" presId="urn:microsoft.com/office/officeart/2009/3/layout/StepUpProcess"/>
    <dgm:cxn modelId="{F11A4C11-D97E-4AF4-8C1E-F548B3A43519}" type="presParOf" srcId="{87C068A2-1A5F-45D9-A33E-1E021432F90F}" destId="{F5AE6AC2-DD48-40BE-B0D7-67682AA239DC}" srcOrd="0" destOrd="0" presId="urn:microsoft.com/office/officeart/2009/3/layout/StepUpProcess"/>
    <dgm:cxn modelId="{CA9C1E3D-48ED-4B3D-8897-C4CDCAC6E0F9}" type="presParOf" srcId="{F5AE6AC2-DD48-40BE-B0D7-67682AA239DC}" destId="{C1E2A9F8-DB1A-45B3-AD62-6A7BB9FE45F9}" srcOrd="0" destOrd="0" presId="urn:microsoft.com/office/officeart/2009/3/layout/StepUpProcess"/>
    <dgm:cxn modelId="{CAF9C161-C6AB-444B-8378-B46D42F49476}" type="presParOf" srcId="{F5AE6AC2-DD48-40BE-B0D7-67682AA239DC}" destId="{7BBE1F1B-02F2-4BFF-8F7C-A729F2F2B383}" srcOrd="1" destOrd="0" presId="urn:microsoft.com/office/officeart/2009/3/layout/StepUpProcess"/>
    <dgm:cxn modelId="{FD9CAEE9-622A-4E0F-A286-35567D4915B7}" type="presParOf" srcId="{F5AE6AC2-DD48-40BE-B0D7-67682AA239DC}" destId="{81985896-5180-43A6-A2C9-5BC5D64DABC1}" srcOrd="2" destOrd="0" presId="urn:microsoft.com/office/officeart/2009/3/layout/StepUpProcess"/>
    <dgm:cxn modelId="{7FDDDC29-F41C-49E9-B986-6723BDE7FA83}" type="presParOf" srcId="{87C068A2-1A5F-45D9-A33E-1E021432F90F}" destId="{0CE0B680-51DA-4222-B383-852AC91B740E}" srcOrd="1" destOrd="0" presId="urn:microsoft.com/office/officeart/2009/3/layout/StepUpProcess"/>
    <dgm:cxn modelId="{10C7B07E-0AB3-490A-8858-19E0BEBDA355}" type="presParOf" srcId="{0CE0B680-51DA-4222-B383-852AC91B740E}" destId="{CC282E94-0CEF-4272-9B84-8E4B6F16399F}" srcOrd="0" destOrd="0" presId="urn:microsoft.com/office/officeart/2009/3/layout/StepUpProcess"/>
    <dgm:cxn modelId="{18DFCB4C-4995-4DDF-BF45-DE0448B72BB7}" type="presParOf" srcId="{87C068A2-1A5F-45D9-A33E-1E021432F90F}" destId="{4BDD5F71-F0B7-4670-A112-1C022E2596EB}" srcOrd="2" destOrd="0" presId="urn:microsoft.com/office/officeart/2009/3/layout/StepUpProcess"/>
    <dgm:cxn modelId="{7B281010-511A-4E2E-A7CC-F2BB78070604}" type="presParOf" srcId="{4BDD5F71-F0B7-4670-A112-1C022E2596EB}" destId="{5CF465BE-DE31-4C9E-AA68-D90EB83ABE73}" srcOrd="0" destOrd="0" presId="urn:microsoft.com/office/officeart/2009/3/layout/StepUpProcess"/>
    <dgm:cxn modelId="{B0CC00FA-CF45-4481-80DF-E901D4DD5C44}" type="presParOf" srcId="{4BDD5F71-F0B7-4670-A112-1C022E2596EB}" destId="{3EBE1054-218B-4977-B448-857D10EB9F19}" srcOrd="1" destOrd="0" presId="urn:microsoft.com/office/officeart/2009/3/layout/StepUpProcess"/>
    <dgm:cxn modelId="{7A41CC7C-7EC5-4892-8509-A84AFBBBA1FA}" type="presParOf" srcId="{4BDD5F71-F0B7-4670-A112-1C022E2596EB}" destId="{45327DDE-3EE2-4114-95A4-CE6996A2572A}" srcOrd="2" destOrd="0" presId="urn:microsoft.com/office/officeart/2009/3/layout/StepUpProcess"/>
    <dgm:cxn modelId="{1C409502-476A-42EA-B4CE-D7F4F50632CD}" type="presParOf" srcId="{87C068A2-1A5F-45D9-A33E-1E021432F90F}" destId="{7C8B39FE-50B3-4A90-88F7-6026F22E77EF}" srcOrd="3" destOrd="0" presId="urn:microsoft.com/office/officeart/2009/3/layout/StepUpProcess"/>
    <dgm:cxn modelId="{C3924D9D-7D0D-480C-A5FF-E4F4B4AC499A}" type="presParOf" srcId="{7C8B39FE-50B3-4A90-88F7-6026F22E77EF}" destId="{0889BC8E-7F85-4A09-80F8-E29731456939}" srcOrd="0" destOrd="0" presId="urn:microsoft.com/office/officeart/2009/3/layout/StepUpProcess"/>
    <dgm:cxn modelId="{E9A865F3-10C9-4618-AEFE-3F87AF879C14}" type="presParOf" srcId="{87C068A2-1A5F-45D9-A33E-1E021432F90F}" destId="{F3C0F133-F4A7-49EF-990A-38CCC86356D7}" srcOrd="4" destOrd="0" presId="urn:microsoft.com/office/officeart/2009/3/layout/StepUpProcess"/>
    <dgm:cxn modelId="{B2F4F22B-627B-4059-A34E-6E93532871C5}" type="presParOf" srcId="{F3C0F133-F4A7-49EF-990A-38CCC86356D7}" destId="{8114B58C-F70E-436B-A2E2-18B5CA301FA9}" srcOrd="0" destOrd="0" presId="urn:microsoft.com/office/officeart/2009/3/layout/StepUpProcess"/>
    <dgm:cxn modelId="{9F90AD2C-D8BB-4EC6-B071-78533091857C}" type="presParOf" srcId="{F3C0F133-F4A7-49EF-990A-38CCC86356D7}" destId="{C04A81D1-4962-47D6-B158-7094DF1CF5C7}" srcOrd="1" destOrd="0" presId="urn:microsoft.com/office/officeart/2009/3/layout/StepUpProcess"/>
    <dgm:cxn modelId="{77F32C4B-8812-4961-B6C8-BB5556C08AAE}" type="presParOf" srcId="{F3C0F133-F4A7-49EF-990A-38CCC86356D7}" destId="{A503198C-0BC4-4879-B231-D22E6A1155FB}" srcOrd="2" destOrd="0" presId="urn:microsoft.com/office/officeart/2009/3/layout/StepUpProcess"/>
    <dgm:cxn modelId="{3E824724-2F05-4EC6-A401-69870DDC9707}" type="presParOf" srcId="{87C068A2-1A5F-45D9-A33E-1E021432F90F}" destId="{B5608E8A-7591-49A2-9E11-831D8FAB7149}" srcOrd="5" destOrd="0" presId="urn:microsoft.com/office/officeart/2009/3/layout/StepUpProcess"/>
    <dgm:cxn modelId="{8D1F591E-9746-43E6-ACF9-441FF081454E}" type="presParOf" srcId="{B5608E8A-7591-49A2-9E11-831D8FAB7149}" destId="{CD38D871-E154-4000-A750-E9C4E909CC6C}" srcOrd="0" destOrd="0" presId="urn:microsoft.com/office/officeart/2009/3/layout/StepUpProcess"/>
    <dgm:cxn modelId="{B4009466-3202-428E-83A4-E63DD5DA3334}" type="presParOf" srcId="{87C068A2-1A5F-45D9-A33E-1E021432F90F}" destId="{1F1C0351-7337-4354-A37D-9425894732F8}" srcOrd="6" destOrd="0" presId="urn:microsoft.com/office/officeart/2009/3/layout/StepUpProcess"/>
    <dgm:cxn modelId="{45B410A7-B154-4ED7-9A53-AB54F35D73E4}" type="presParOf" srcId="{1F1C0351-7337-4354-A37D-9425894732F8}" destId="{808E1E5A-976E-44DF-AADB-A1CA77509FED}" srcOrd="0" destOrd="0" presId="urn:microsoft.com/office/officeart/2009/3/layout/StepUpProcess"/>
    <dgm:cxn modelId="{D56D1ACC-21DA-4DDE-A0F5-09E08DE5935D}" type="presParOf" srcId="{1F1C0351-7337-4354-A37D-9425894732F8}" destId="{4721B8DC-DE02-43A6-8544-CDC23CCD212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EEDD0-EFAF-4EAB-B6E9-E2537706DD64}" type="doc">
      <dgm:prSet loTypeId="urn:microsoft.com/office/officeart/2009/3/layout/PlusandMinus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30590BCB-5C91-4B0F-AE18-0345413A8522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rgbClr val="B91E19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حجب الحرمان</a:t>
          </a:r>
          <a:endParaRPr lang="ar-SA" b="1" dirty="0">
            <a:solidFill>
              <a:srgbClr val="B91E19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4C2781F-8B71-4A41-92FD-1AF90D8EBE5F}" type="parTrans" cxnId="{4AFAEBF6-168F-4A5F-A3FA-C402EA522709}">
      <dgm:prSet/>
      <dgm:spPr/>
      <dgm:t>
        <a:bodyPr/>
        <a:lstStyle/>
        <a:p>
          <a:pPr rtl="1"/>
          <a:endParaRPr lang="ar-SA"/>
        </a:p>
      </dgm:t>
    </dgm:pt>
    <dgm:pt modelId="{C3741081-DC0E-46E9-86AD-91898868149D}" type="sibTrans" cxnId="{4AFAEBF6-168F-4A5F-A3FA-C402EA522709}">
      <dgm:prSet/>
      <dgm:spPr/>
      <dgm:t>
        <a:bodyPr/>
        <a:lstStyle/>
        <a:p>
          <a:pPr rtl="1"/>
          <a:endParaRPr lang="ar-SA"/>
        </a:p>
      </dgm:t>
    </dgm:pt>
    <dgm:pt modelId="{4D457E59-0C28-42E6-9A48-04BF112BAC51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rgbClr val="B91E19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حجب النقصان</a:t>
          </a:r>
          <a:endParaRPr lang="ar-SA" b="1" dirty="0">
            <a:solidFill>
              <a:srgbClr val="B91E19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59481A7-700B-4503-8392-B0D01937D9D9}" type="parTrans" cxnId="{6418E725-307E-496C-9D30-8DA2C96F95DC}">
      <dgm:prSet/>
      <dgm:spPr/>
      <dgm:t>
        <a:bodyPr/>
        <a:lstStyle/>
        <a:p>
          <a:pPr rtl="1"/>
          <a:endParaRPr lang="ar-SA"/>
        </a:p>
      </dgm:t>
    </dgm:pt>
    <dgm:pt modelId="{217D5202-755F-4B6A-9A8B-E6076CB1381D}" type="sibTrans" cxnId="{6418E725-307E-496C-9D30-8DA2C96F95DC}">
      <dgm:prSet/>
      <dgm:spPr/>
      <dgm:t>
        <a:bodyPr/>
        <a:lstStyle/>
        <a:p>
          <a:pPr rtl="1"/>
          <a:endParaRPr lang="ar-SA"/>
        </a:p>
      </dgm:t>
    </dgm:pt>
    <dgm:pt modelId="{52FAAB2B-38BD-49B0-B430-16B73A043E03}" type="pres">
      <dgm:prSet presAssocID="{455EEDD0-EFAF-4EAB-B6E9-E2537706DD64}" presName="Name0" presStyleCnt="0">
        <dgm:presLayoutVars>
          <dgm:chMax val="2"/>
          <dgm:chPref val="2"/>
          <dgm:dir val="rev"/>
          <dgm:animOne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F473713-4ABA-45B4-AA95-386E1F7BA5A4}" type="pres">
      <dgm:prSet presAssocID="{455EEDD0-EFAF-4EAB-B6E9-E2537706DD64}" presName="Background" presStyleLbl="bgImgPlace1" presStyleIdx="0" presStyleCnt="1" custScaleX="98933" custScaleY="68740"/>
      <dgm:spPr/>
      <dgm:t>
        <a:bodyPr/>
        <a:lstStyle/>
        <a:p>
          <a:pPr rtl="1"/>
          <a:endParaRPr lang="ar-SA"/>
        </a:p>
      </dgm:t>
    </dgm:pt>
    <dgm:pt modelId="{5D2FECEB-789C-47F2-B7B1-538BCDE1938A}" type="pres">
      <dgm:prSet presAssocID="{455EEDD0-EFAF-4EAB-B6E9-E2537706DD64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3606A4A-F5CB-460F-9A47-264DD3C4D5B9}" type="pres">
      <dgm:prSet presAssocID="{455EEDD0-EFAF-4EAB-B6E9-E2537706DD64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AA162E-BAF3-441B-9D76-3A7F0262AACB}" type="pres">
      <dgm:prSet presAssocID="{455EEDD0-EFAF-4EAB-B6E9-E2537706DD64}" presName="Plus" presStyleLbl="alignNode1" presStyleIdx="0" presStyleCnt="2" custLinFactNeighborX="-3010" custLinFactNeighborY="35808"/>
      <dgm:spPr>
        <a:prstGeom prst="noSmoking">
          <a:avLst/>
        </a:prstGeom>
      </dgm:spPr>
      <dgm:t>
        <a:bodyPr/>
        <a:lstStyle/>
        <a:p>
          <a:pPr rtl="1"/>
          <a:endParaRPr lang="ar-SA"/>
        </a:p>
      </dgm:t>
    </dgm:pt>
    <dgm:pt modelId="{477F78A5-B43E-4AB4-B7F7-D1CBCDF612DD}" type="pres">
      <dgm:prSet presAssocID="{455EEDD0-EFAF-4EAB-B6E9-E2537706DD64}" presName="Minus" presStyleLbl="alignNode1" presStyleIdx="1" presStyleCnt="2" custLinFactY="58229" custLinFactNeighborX="-8929" custLinFactNeighborY="100000"/>
      <dgm:spPr/>
      <dgm:t>
        <a:bodyPr/>
        <a:lstStyle/>
        <a:p>
          <a:pPr rtl="1"/>
          <a:endParaRPr lang="ar-SA"/>
        </a:p>
      </dgm:t>
    </dgm:pt>
    <dgm:pt modelId="{C573670C-2C22-4B65-89AC-14D2E6093FA6}" type="pres">
      <dgm:prSet presAssocID="{455EEDD0-EFAF-4EAB-B6E9-E2537706DD64}" presName="Divider" presStyleLbl="parChTrans1D1" presStyleIdx="0" presStyleCnt="1" custScaleY="84396" custLinFactNeighborY="-2916"/>
      <dgm:spPr/>
    </dgm:pt>
  </dgm:ptLst>
  <dgm:cxnLst>
    <dgm:cxn modelId="{04BC9987-D150-4AAA-8ED3-25869F075660}" type="presOf" srcId="{455EEDD0-EFAF-4EAB-B6E9-E2537706DD64}" destId="{52FAAB2B-38BD-49B0-B430-16B73A043E03}" srcOrd="0" destOrd="0" presId="urn:microsoft.com/office/officeart/2009/3/layout/PlusandMinus"/>
    <dgm:cxn modelId="{6418E725-307E-496C-9D30-8DA2C96F95DC}" srcId="{455EEDD0-EFAF-4EAB-B6E9-E2537706DD64}" destId="{4D457E59-0C28-42E6-9A48-04BF112BAC51}" srcOrd="1" destOrd="0" parTransId="{359481A7-700B-4503-8392-B0D01937D9D9}" sibTransId="{217D5202-755F-4B6A-9A8B-E6076CB1381D}"/>
    <dgm:cxn modelId="{F70161AA-D1F6-473A-BD5E-B6EDBDA9C73E}" type="presOf" srcId="{30590BCB-5C91-4B0F-AE18-0345413A8522}" destId="{5D2FECEB-789C-47F2-B7B1-538BCDE1938A}" srcOrd="0" destOrd="0" presId="urn:microsoft.com/office/officeart/2009/3/layout/PlusandMinus"/>
    <dgm:cxn modelId="{4AFAEBF6-168F-4A5F-A3FA-C402EA522709}" srcId="{455EEDD0-EFAF-4EAB-B6E9-E2537706DD64}" destId="{30590BCB-5C91-4B0F-AE18-0345413A8522}" srcOrd="0" destOrd="0" parTransId="{94C2781F-8B71-4A41-92FD-1AF90D8EBE5F}" sibTransId="{C3741081-DC0E-46E9-86AD-91898868149D}"/>
    <dgm:cxn modelId="{F19997C0-3BAA-42B2-BF2C-D9A45C0234F1}" type="presOf" srcId="{4D457E59-0C28-42E6-9A48-04BF112BAC51}" destId="{43606A4A-F5CB-460F-9A47-264DD3C4D5B9}" srcOrd="0" destOrd="0" presId="urn:microsoft.com/office/officeart/2009/3/layout/PlusandMinus"/>
    <dgm:cxn modelId="{74F346AB-9173-4F6B-9EB3-CE8F509E5473}" type="presParOf" srcId="{52FAAB2B-38BD-49B0-B430-16B73A043E03}" destId="{5F473713-4ABA-45B4-AA95-386E1F7BA5A4}" srcOrd="0" destOrd="0" presId="urn:microsoft.com/office/officeart/2009/3/layout/PlusandMinus"/>
    <dgm:cxn modelId="{94A1B0AD-7A89-47E5-ADDC-82D38CA39C04}" type="presParOf" srcId="{52FAAB2B-38BD-49B0-B430-16B73A043E03}" destId="{5D2FECEB-789C-47F2-B7B1-538BCDE1938A}" srcOrd="1" destOrd="0" presId="urn:microsoft.com/office/officeart/2009/3/layout/PlusandMinus"/>
    <dgm:cxn modelId="{FA9119C3-9436-44C2-B8F0-3CEB6EEFCAA1}" type="presParOf" srcId="{52FAAB2B-38BD-49B0-B430-16B73A043E03}" destId="{43606A4A-F5CB-460F-9A47-264DD3C4D5B9}" srcOrd="2" destOrd="0" presId="urn:microsoft.com/office/officeart/2009/3/layout/PlusandMinus"/>
    <dgm:cxn modelId="{BE0E189B-B6DD-4567-B05D-1D735D9F1BBD}" type="presParOf" srcId="{52FAAB2B-38BD-49B0-B430-16B73A043E03}" destId="{E5AA162E-BAF3-441B-9D76-3A7F0262AACB}" srcOrd="3" destOrd="0" presId="urn:microsoft.com/office/officeart/2009/3/layout/PlusandMinus"/>
    <dgm:cxn modelId="{BBB69D65-2366-4214-883C-D2F615D94B50}" type="presParOf" srcId="{52FAAB2B-38BD-49B0-B430-16B73A043E03}" destId="{477F78A5-B43E-4AB4-B7F7-D1CBCDF612DD}" srcOrd="4" destOrd="0" presId="urn:microsoft.com/office/officeart/2009/3/layout/PlusandMinus"/>
    <dgm:cxn modelId="{F91108D5-6B53-423A-8D25-746403149406}" type="presParOf" srcId="{52FAAB2B-38BD-49B0-B430-16B73A043E03}" destId="{C573670C-2C22-4B65-89AC-14D2E6093FA6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FF82BC-48DA-4D4D-A3CD-4F1803EE0CCA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69E84C00-59A8-4B2F-98BC-C7C3848FA551}">
      <dgm:prSet phldrT="[نص]" custT="1"/>
      <dgm:spPr/>
      <dgm:t>
        <a:bodyPr/>
        <a:lstStyle/>
        <a:p>
          <a:pPr rtl="1"/>
          <a:r>
            <a:rPr lang="ar-SA" sz="40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النقصان</a:t>
          </a:r>
          <a:endParaRPr lang="ar-SA" sz="40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B18D7F2-8F5A-4260-A95A-67E152FB9783}" type="parTrans" cxnId="{A59F463A-F56E-481E-8F71-7A6DE7EA19C2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DD8DC25-C051-4701-AD7C-D29682D505A2}" type="sibTrans" cxnId="{A59F463A-F56E-481E-8F71-7A6DE7EA19C2}">
      <dgm:prSet/>
      <dgm:spPr/>
      <dgm:t>
        <a:bodyPr/>
        <a:lstStyle/>
        <a:p>
          <a:pPr rtl="1"/>
          <a:r>
            <a: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وله نوعان</a:t>
          </a:r>
          <a:endParaRPr lang="ar-SA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2D41B2A4-82F9-4E72-8B93-5C04F8E172B6}">
      <dgm:prSet phldrT="[نص]" custT="1"/>
      <dgm:spPr/>
      <dgm:t>
        <a:bodyPr/>
        <a:lstStyle/>
        <a:p>
          <a:pPr rtl="1"/>
          <a:r>
            <a:rPr lang="ar-SA" sz="40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نقصان سببه الازدحام.</a:t>
          </a:r>
          <a:endParaRPr lang="ar-SA" sz="40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B65E74E-54E1-4252-9A9A-076B4575A946}" type="parTrans" cxnId="{CF3799BF-8774-4447-953D-01FCBC7788B3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4B7D20B-FC32-4331-8CE0-684137CB8216}" type="sibTrans" cxnId="{CF3799BF-8774-4447-953D-01FCBC7788B3}">
      <dgm:prSet/>
      <dgm:spPr/>
      <dgm:t>
        <a:bodyPr/>
        <a:lstStyle/>
        <a:p>
          <a:pPr rtl="1"/>
          <a:r>
            <a: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وله ثلاث صور.</a:t>
          </a:r>
          <a:endParaRPr lang="ar-SA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525BF250-1C24-411F-8AE8-A5047AB3885D}">
      <dgm:prSet custT="1"/>
      <dgm:spPr/>
      <dgm:t>
        <a:bodyPr/>
        <a:lstStyle/>
        <a:p>
          <a:pPr rtl="1"/>
          <a:r>
            <a:rPr lang="ar-SA" sz="40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نقصان سببه الانتقال</a:t>
          </a:r>
          <a:endParaRPr lang="ar-SA" sz="40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B9446ED-9760-40F4-B3C8-8BDBB94C7322}" type="parTrans" cxnId="{9E6F6ABB-89CD-44C2-8C6C-FC55E9DD9095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5A717843-AE1C-4C2A-8B6A-A118CE96E75B}" type="sibTrans" cxnId="{9E6F6ABB-89CD-44C2-8C6C-FC55E9DD9095}">
      <dgm:prSet/>
      <dgm:spPr/>
      <dgm:t>
        <a:bodyPr/>
        <a:lstStyle/>
        <a:p>
          <a:pPr rtl="1"/>
          <a:r>
            <a: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وله أربع صور</a:t>
          </a:r>
        </a:p>
      </dgm:t>
    </dgm:pt>
    <dgm:pt modelId="{B6B0D8AB-D54D-4D83-8DF1-8CD7BB8EA614}" type="pres">
      <dgm:prSet presAssocID="{D5FF82BC-48DA-4D4D-A3CD-4F1803EE0C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AE272B4-6C0A-46A0-AF81-F478AD9C428C}" type="pres">
      <dgm:prSet presAssocID="{69E84C00-59A8-4B2F-98BC-C7C3848FA551}" presName="hierRoot1" presStyleCnt="0">
        <dgm:presLayoutVars>
          <dgm:hierBranch val="init"/>
        </dgm:presLayoutVars>
      </dgm:prSet>
      <dgm:spPr/>
    </dgm:pt>
    <dgm:pt modelId="{687254E0-A39F-4C86-874E-E3EDFE5F5307}" type="pres">
      <dgm:prSet presAssocID="{69E84C00-59A8-4B2F-98BC-C7C3848FA551}" presName="rootComposite1" presStyleCnt="0"/>
      <dgm:spPr/>
    </dgm:pt>
    <dgm:pt modelId="{97246686-65A9-4D3B-91BC-F57EA273B868}" type="pres">
      <dgm:prSet presAssocID="{69E84C00-59A8-4B2F-98BC-C7C3848FA551}" presName="rootText1" presStyleLbl="node0" presStyleIdx="0" presStyleCnt="1" custScaleX="93853" custScaleY="45618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24D7636-6CA6-4975-8C70-C3C7B57AF1ED}" type="pres">
      <dgm:prSet presAssocID="{69E84C00-59A8-4B2F-98BC-C7C3848FA551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ABC3E465-D793-44DA-92E8-B3FF996806AF}" type="pres">
      <dgm:prSet presAssocID="{69E84C00-59A8-4B2F-98BC-C7C3848FA551}" presName="rootConnector1" presStyleLbl="node1" presStyleIdx="0" presStyleCnt="2"/>
      <dgm:spPr/>
      <dgm:t>
        <a:bodyPr/>
        <a:lstStyle/>
        <a:p>
          <a:pPr rtl="1"/>
          <a:endParaRPr lang="ar-SA"/>
        </a:p>
      </dgm:t>
    </dgm:pt>
    <dgm:pt modelId="{E2F08FC3-D7C5-482C-BA4B-87432DE6BE61}" type="pres">
      <dgm:prSet presAssocID="{69E84C00-59A8-4B2F-98BC-C7C3848FA551}" presName="hierChild2" presStyleCnt="0"/>
      <dgm:spPr/>
    </dgm:pt>
    <dgm:pt modelId="{32ED9584-26DD-46A9-8F48-466BACDF39A3}" type="pres">
      <dgm:prSet presAssocID="{6B65E74E-54E1-4252-9A9A-076B4575A946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58078131-824D-47C5-9D75-E25FBA9BD46A}" type="pres">
      <dgm:prSet presAssocID="{2D41B2A4-82F9-4E72-8B93-5C04F8E172B6}" presName="hierRoot2" presStyleCnt="0">
        <dgm:presLayoutVars>
          <dgm:hierBranch val="init"/>
        </dgm:presLayoutVars>
      </dgm:prSet>
      <dgm:spPr/>
    </dgm:pt>
    <dgm:pt modelId="{EA8D0A11-0E78-4E24-B488-44BD975C01C2}" type="pres">
      <dgm:prSet presAssocID="{2D41B2A4-82F9-4E72-8B93-5C04F8E172B6}" presName="rootComposite" presStyleCnt="0"/>
      <dgm:spPr/>
    </dgm:pt>
    <dgm:pt modelId="{FE63CD6E-FF71-43CE-8783-79BCDB015284}" type="pres">
      <dgm:prSet presAssocID="{2D41B2A4-82F9-4E72-8B93-5C04F8E172B6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52569CA-F1E5-4C02-80FC-D85290B1C2FB}" type="pres">
      <dgm:prSet presAssocID="{2D41B2A4-82F9-4E72-8B93-5C04F8E172B6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A89EC679-8CF4-4C81-BD87-3AC421591F9A}" type="pres">
      <dgm:prSet presAssocID="{2D41B2A4-82F9-4E72-8B93-5C04F8E172B6}" presName="rootConnector" presStyleLbl="node2" presStyleIdx="0" presStyleCnt="0"/>
      <dgm:spPr/>
      <dgm:t>
        <a:bodyPr/>
        <a:lstStyle/>
        <a:p>
          <a:pPr rtl="1"/>
          <a:endParaRPr lang="ar-SA"/>
        </a:p>
      </dgm:t>
    </dgm:pt>
    <dgm:pt modelId="{25433512-FBD0-44B2-B049-4EC0A8126F3B}" type="pres">
      <dgm:prSet presAssocID="{2D41B2A4-82F9-4E72-8B93-5C04F8E172B6}" presName="hierChild4" presStyleCnt="0"/>
      <dgm:spPr/>
    </dgm:pt>
    <dgm:pt modelId="{66316BD6-E19E-4EC1-96EB-CA843D6F0BE3}" type="pres">
      <dgm:prSet presAssocID="{2D41B2A4-82F9-4E72-8B93-5C04F8E172B6}" presName="hierChild5" presStyleCnt="0"/>
      <dgm:spPr/>
    </dgm:pt>
    <dgm:pt modelId="{03C8D768-95D2-4943-9C93-A3AEBB69B8C0}" type="pres">
      <dgm:prSet presAssocID="{3B9446ED-9760-40F4-B3C8-8BDBB94C7322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2172DC3A-5005-4820-AB02-A7A38698B7BA}" type="pres">
      <dgm:prSet presAssocID="{525BF250-1C24-411F-8AE8-A5047AB3885D}" presName="hierRoot2" presStyleCnt="0">
        <dgm:presLayoutVars>
          <dgm:hierBranch val="init"/>
        </dgm:presLayoutVars>
      </dgm:prSet>
      <dgm:spPr/>
    </dgm:pt>
    <dgm:pt modelId="{B27A107D-71A1-4DEC-B9DC-8D3BADA8F186}" type="pres">
      <dgm:prSet presAssocID="{525BF250-1C24-411F-8AE8-A5047AB3885D}" presName="rootComposite" presStyleCnt="0"/>
      <dgm:spPr/>
    </dgm:pt>
    <dgm:pt modelId="{9BF49334-A209-4347-9EFE-39F90EB20461}" type="pres">
      <dgm:prSet presAssocID="{525BF250-1C24-411F-8AE8-A5047AB3885D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6D18F93-1DAE-46D1-8FC9-0C0746553CC9}" type="pres">
      <dgm:prSet presAssocID="{525BF250-1C24-411F-8AE8-A5047AB3885D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1C46431B-ECE4-4AA2-A6C6-85193DDA893C}" type="pres">
      <dgm:prSet presAssocID="{525BF250-1C24-411F-8AE8-A5047AB3885D}" presName="rootConnector" presStyleLbl="node2" presStyleIdx="0" presStyleCnt="0"/>
      <dgm:spPr/>
      <dgm:t>
        <a:bodyPr/>
        <a:lstStyle/>
        <a:p>
          <a:pPr rtl="1"/>
          <a:endParaRPr lang="ar-SA"/>
        </a:p>
      </dgm:t>
    </dgm:pt>
    <dgm:pt modelId="{CB9E42F6-E976-480F-AFB2-DB5BF63BE2A7}" type="pres">
      <dgm:prSet presAssocID="{525BF250-1C24-411F-8AE8-A5047AB3885D}" presName="hierChild4" presStyleCnt="0"/>
      <dgm:spPr/>
    </dgm:pt>
    <dgm:pt modelId="{56EE5519-7446-4FC0-AE94-54A142BD9452}" type="pres">
      <dgm:prSet presAssocID="{525BF250-1C24-411F-8AE8-A5047AB3885D}" presName="hierChild5" presStyleCnt="0"/>
      <dgm:spPr/>
    </dgm:pt>
    <dgm:pt modelId="{A34CC751-B915-41B9-B225-B915C8EED8DE}" type="pres">
      <dgm:prSet presAssocID="{69E84C00-59A8-4B2F-98BC-C7C3848FA551}" presName="hierChild3" presStyleCnt="0"/>
      <dgm:spPr/>
    </dgm:pt>
  </dgm:ptLst>
  <dgm:cxnLst>
    <dgm:cxn modelId="{94EEB900-2F96-47FD-98E7-9A67004B9DFE}" type="presOf" srcId="{525BF250-1C24-411F-8AE8-A5047AB3885D}" destId="{1C46431B-ECE4-4AA2-A6C6-85193DDA893C}" srcOrd="1" destOrd="0" presId="urn:microsoft.com/office/officeart/2008/layout/NameandTitleOrganizationalChart"/>
    <dgm:cxn modelId="{C339C2AF-BE85-4BA1-AEB6-ABAA47470A53}" type="presOf" srcId="{FDD8DC25-C051-4701-AD7C-D29682D505A2}" destId="{024D7636-6CA6-4975-8C70-C3C7B57AF1ED}" srcOrd="0" destOrd="0" presId="urn:microsoft.com/office/officeart/2008/layout/NameandTitleOrganizationalChart"/>
    <dgm:cxn modelId="{B7C27C29-AEAD-4506-93AB-FF4E3BD07485}" type="presOf" srcId="{6B65E74E-54E1-4252-9A9A-076B4575A946}" destId="{32ED9584-26DD-46A9-8F48-466BACDF39A3}" srcOrd="0" destOrd="0" presId="urn:microsoft.com/office/officeart/2008/layout/NameandTitleOrganizationalChart"/>
    <dgm:cxn modelId="{A59F463A-F56E-481E-8F71-7A6DE7EA19C2}" srcId="{D5FF82BC-48DA-4D4D-A3CD-4F1803EE0CCA}" destId="{69E84C00-59A8-4B2F-98BC-C7C3848FA551}" srcOrd="0" destOrd="0" parTransId="{8B18D7F2-8F5A-4260-A95A-67E152FB9783}" sibTransId="{FDD8DC25-C051-4701-AD7C-D29682D505A2}"/>
    <dgm:cxn modelId="{9E6F6ABB-89CD-44C2-8C6C-FC55E9DD9095}" srcId="{69E84C00-59A8-4B2F-98BC-C7C3848FA551}" destId="{525BF250-1C24-411F-8AE8-A5047AB3885D}" srcOrd="1" destOrd="0" parTransId="{3B9446ED-9760-40F4-B3C8-8BDBB94C7322}" sibTransId="{5A717843-AE1C-4C2A-8B6A-A118CE96E75B}"/>
    <dgm:cxn modelId="{2A09324B-405F-4963-99CA-401ED7D0F6B7}" type="presOf" srcId="{2D41B2A4-82F9-4E72-8B93-5C04F8E172B6}" destId="{A89EC679-8CF4-4C81-BD87-3AC421591F9A}" srcOrd="1" destOrd="0" presId="urn:microsoft.com/office/officeart/2008/layout/NameandTitleOrganizationalChart"/>
    <dgm:cxn modelId="{656B695E-DB7C-4019-84D4-7AC1B304421E}" type="presOf" srcId="{525BF250-1C24-411F-8AE8-A5047AB3885D}" destId="{9BF49334-A209-4347-9EFE-39F90EB20461}" srcOrd="0" destOrd="0" presId="urn:microsoft.com/office/officeart/2008/layout/NameandTitleOrganizationalChart"/>
    <dgm:cxn modelId="{2FFF72D2-B4A3-45AE-8034-0594B55F5162}" type="presOf" srcId="{3B9446ED-9760-40F4-B3C8-8BDBB94C7322}" destId="{03C8D768-95D2-4943-9C93-A3AEBB69B8C0}" srcOrd="0" destOrd="0" presId="urn:microsoft.com/office/officeart/2008/layout/NameandTitleOrganizationalChart"/>
    <dgm:cxn modelId="{3BA41339-406D-4A38-B54A-8DB371A8F7E4}" type="presOf" srcId="{69E84C00-59A8-4B2F-98BC-C7C3848FA551}" destId="{97246686-65A9-4D3B-91BC-F57EA273B868}" srcOrd="0" destOrd="0" presId="urn:microsoft.com/office/officeart/2008/layout/NameandTitleOrganizationalChart"/>
    <dgm:cxn modelId="{4022C925-0A7F-4621-9FE9-43CC64C79C67}" type="presOf" srcId="{64B7D20B-FC32-4331-8CE0-684137CB8216}" destId="{252569CA-F1E5-4C02-80FC-D85290B1C2FB}" srcOrd="0" destOrd="0" presId="urn:microsoft.com/office/officeart/2008/layout/NameandTitleOrganizationalChart"/>
    <dgm:cxn modelId="{D989DECB-36BF-4542-8371-48CF053AD2D3}" type="presOf" srcId="{69E84C00-59A8-4B2F-98BC-C7C3848FA551}" destId="{ABC3E465-D793-44DA-92E8-B3FF996806AF}" srcOrd="1" destOrd="0" presId="urn:microsoft.com/office/officeart/2008/layout/NameandTitleOrganizationalChart"/>
    <dgm:cxn modelId="{2BAEC16E-3A6E-4E95-A30B-475BE9B71069}" type="presOf" srcId="{5A717843-AE1C-4C2A-8B6A-A118CE96E75B}" destId="{06D18F93-1DAE-46D1-8FC9-0C0746553CC9}" srcOrd="0" destOrd="0" presId="urn:microsoft.com/office/officeart/2008/layout/NameandTitleOrganizationalChart"/>
    <dgm:cxn modelId="{DBE0B968-3BE0-4FE0-B51A-5A2C499B65B5}" type="presOf" srcId="{D5FF82BC-48DA-4D4D-A3CD-4F1803EE0CCA}" destId="{B6B0D8AB-D54D-4D83-8DF1-8CD7BB8EA614}" srcOrd="0" destOrd="0" presId="urn:microsoft.com/office/officeart/2008/layout/NameandTitleOrganizationalChart"/>
    <dgm:cxn modelId="{CF3799BF-8774-4447-953D-01FCBC7788B3}" srcId="{69E84C00-59A8-4B2F-98BC-C7C3848FA551}" destId="{2D41B2A4-82F9-4E72-8B93-5C04F8E172B6}" srcOrd="0" destOrd="0" parTransId="{6B65E74E-54E1-4252-9A9A-076B4575A946}" sibTransId="{64B7D20B-FC32-4331-8CE0-684137CB8216}"/>
    <dgm:cxn modelId="{54F949A4-772D-4F19-A599-C5D2E5BDF177}" type="presOf" srcId="{2D41B2A4-82F9-4E72-8B93-5C04F8E172B6}" destId="{FE63CD6E-FF71-43CE-8783-79BCDB015284}" srcOrd="0" destOrd="0" presId="urn:microsoft.com/office/officeart/2008/layout/NameandTitleOrganizationalChart"/>
    <dgm:cxn modelId="{50B65F1B-7A99-4A48-859D-7B8AD8BC6FC5}" type="presParOf" srcId="{B6B0D8AB-D54D-4D83-8DF1-8CD7BB8EA614}" destId="{2AE272B4-6C0A-46A0-AF81-F478AD9C428C}" srcOrd="0" destOrd="0" presId="urn:microsoft.com/office/officeart/2008/layout/NameandTitleOrganizationalChart"/>
    <dgm:cxn modelId="{65826389-51FC-4701-A9F2-6A7F3D478F48}" type="presParOf" srcId="{2AE272B4-6C0A-46A0-AF81-F478AD9C428C}" destId="{687254E0-A39F-4C86-874E-E3EDFE5F5307}" srcOrd="0" destOrd="0" presId="urn:microsoft.com/office/officeart/2008/layout/NameandTitleOrganizationalChart"/>
    <dgm:cxn modelId="{73A127EB-C7EF-49CC-9782-67B0D06EE088}" type="presParOf" srcId="{687254E0-A39F-4C86-874E-E3EDFE5F5307}" destId="{97246686-65A9-4D3B-91BC-F57EA273B868}" srcOrd="0" destOrd="0" presId="urn:microsoft.com/office/officeart/2008/layout/NameandTitleOrganizationalChart"/>
    <dgm:cxn modelId="{0725C34B-F297-44C7-AF34-706A8F13B9A4}" type="presParOf" srcId="{687254E0-A39F-4C86-874E-E3EDFE5F5307}" destId="{024D7636-6CA6-4975-8C70-C3C7B57AF1ED}" srcOrd="1" destOrd="0" presId="urn:microsoft.com/office/officeart/2008/layout/NameandTitleOrganizationalChart"/>
    <dgm:cxn modelId="{D856073F-4E9A-41BA-B32A-49467DF1BC5F}" type="presParOf" srcId="{687254E0-A39F-4C86-874E-E3EDFE5F5307}" destId="{ABC3E465-D793-44DA-92E8-B3FF996806AF}" srcOrd="2" destOrd="0" presId="urn:microsoft.com/office/officeart/2008/layout/NameandTitleOrganizationalChart"/>
    <dgm:cxn modelId="{63A8109A-E780-4EAD-814D-3C73947D050A}" type="presParOf" srcId="{2AE272B4-6C0A-46A0-AF81-F478AD9C428C}" destId="{E2F08FC3-D7C5-482C-BA4B-87432DE6BE61}" srcOrd="1" destOrd="0" presId="urn:microsoft.com/office/officeart/2008/layout/NameandTitleOrganizationalChart"/>
    <dgm:cxn modelId="{3910F27C-6FA9-48BE-B034-B753F0355B39}" type="presParOf" srcId="{E2F08FC3-D7C5-482C-BA4B-87432DE6BE61}" destId="{32ED9584-26DD-46A9-8F48-466BACDF39A3}" srcOrd="0" destOrd="0" presId="urn:microsoft.com/office/officeart/2008/layout/NameandTitleOrganizationalChart"/>
    <dgm:cxn modelId="{635D403B-5E0C-4D18-B5EE-CC13D1EBA470}" type="presParOf" srcId="{E2F08FC3-D7C5-482C-BA4B-87432DE6BE61}" destId="{58078131-824D-47C5-9D75-E25FBA9BD46A}" srcOrd="1" destOrd="0" presId="urn:microsoft.com/office/officeart/2008/layout/NameandTitleOrganizationalChart"/>
    <dgm:cxn modelId="{0422CAAB-EC5B-4C1F-AB81-F2317450BDE0}" type="presParOf" srcId="{58078131-824D-47C5-9D75-E25FBA9BD46A}" destId="{EA8D0A11-0E78-4E24-B488-44BD975C01C2}" srcOrd="0" destOrd="0" presId="urn:microsoft.com/office/officeart/2008/layout/NameandTitleOrganizationalChart"/>
    <dgm:cxn modelId="{D9967EAE-1A35-4795-995E-8516ED2FC605}" type="presParOf" srcId="{EA8D0A11-0E78-4E24-B488-44BD975C01C2}" destId="{FE63CD6E-FF71-43CE-8783-79BCDB015284}" srcOrd="0" destOrd="0" presId="urn:microsoft.com/office/officeart/2008/layout/NameandTitleOrganizationalChart"/>
    <dgm:cxn modelId="{0666F194-87E7-4319-ACD1-2E44D2908D40}" type="presParOf" srcId="{EA8D0A11-0E78-4E24-B488-44BD975C01C2}" destId="{252569CA-F1E5-4C02-80FC-D85290B1C2FB}" srcOrd="1" destOrd="0" presId="urn:microsoft.com/office/officeart/2008/layout/NameandTitleOrganizationalChart"/>
    <dgm:cxn modelId="{141FB3A1-EC81-463F-B56F-83C8B4F22627}" type="presParOf" srcId="{EA8D0A11-0E78-4E24-B488-44BD975C01C2}" destId="{A89EC679-8CF4-4C81-BD87-3AC421591F9A}" srcOrd="2" destOrd="0" presId="urn:microsoft.com/office/officeart/2008/layout/NameandTitleOrganizationalChart"/>
    <dgm:cxn modelId="{4AD9FA9D-3B3B-4B5E-A1CF-8FDE1B30A268}" type="presParOf" srcId="{58078131-824D-47C5-9D75-E25FBA9BD46A}" destId="{25433512-FBD0-44B2-B049-4EC0A8126F3B}" srcOrd="1" destOrd="0" presId="urn:microsoft.com/office/officeart/2008/layout/NameandTitleOrganizationalChart"/>
    <dgm:cxn modelId="{CB406512-B44E-4008-95BF-658E5E959921}" type="presParOf" srcId="{58078131-824D-47C5-9D75-E25FBA9BD46A}" destId="{66316BD6-E19E-4EC1-96EB-CA843D6F0BE3}" srcOrd="2" destOrd="0" presId="urn:microsoft.com/office/officeart/2008/layout/NameandTitleOrganizationalChart"/>
    <dgm:cxn modelId="{BED0EC7B-B50A-4383-99D9-155703840F1F}" type="presParOf" srcId="{E2F08FC3-D7C5-482C-BA4B-87432DE6BE61}" destId="{03C8D768-95D2-4943-9C93-A3AEBB69B8C0}" srcOrd="2" destOrd="0" presId="urn:microsoft.com/office/officeart/2008/layout/NameandTitleOrganizationalChart"/>
    <dgm:cxn modelId="{BEA5E1A1-F479-4676-9E26-F40E8E58B77F}" type="presParOf" srcId="{E2F08FC3-D7C5-482C-BA4B-87432DE6BE61}" destId="{2172DC3A-5005-4820-AB02-A7A38698B7BA}" srcOrd="3" destOrd="0" presId="urn:microsoft.com/office/officeart/2008/layout/NameandTitleOrganizationalChart"/>
    <dgm:cxn modelId="{CCA724C5-71AE-4DE9-BA4A-B65A5801E539}" type="presParOf" srcId="{2172DC3A-5005-4820-AB02-A7A38698B7BA}" destId="{B27A107D-71A1-4DEC-B9DC-8D3BADA8F186}" srcOrd="0" destOrd="0" presId="urn:microsoft.com/office/officeart/2008/layout/NameandTitleOrganizationalChart"/>
    <dgm:cxn modelId="{B2C4610B-1CE8-492F-A9B2-02CA3B8F7DEE}" type="presParOf" srcId="{B27A107D-71A1-4DEC-B9DC-8D3BADA8F186}" destId="{9BF49334-A209-4347-9EFE-39F90EB20461}" srcOrd="0" destOrd="0" presId="urn:microsoft.com/office/officeart/2008/layout/NameandTitleOrganizationalChart"/>
    <dgm:cxn modelId="{152EE9AA-9603-4D80-8F3B-34B57171A6C8}" type="presParOf" srcId="{B27A107D-71A1-4DEC-B9DC-8D3BADA8F186}" destId="{06D18F93-1DAE-46D1-8FC9-0C0746553CC9}" srcOrd="1" destOrd="0" presId="urn:microsoft.com/office/officeart/2008/layout/NameandTitleOrganizationalChart"/>
    <dgm:cxn modelId="{3FF49341-4851-4022-A556-0B0137EC5445}" type="presParOf" srcId="{B27A107D-71A1-4DEC-B9DC-8D3BADA8F186}" destId="{1C46431B-ECE4-4AA2-A6C6-85193DDA893C}" srcOrd="2" destOrd="0" presId="urn:microsoft.com/office/officeart/2008/layout/NameandTitleOrganizationalChart"/>
    <dgm:cxn modelId="{C4C39266-A808-4155-810C-8247EE036260}" type="presParOf" srcId="{2172DC3A-5005-4820-AB02-A7A38698B7BA}" destId="{CB9E42F6-E976-480F-AFB2-DB5BF63BE2A7}" srcOrd="1" destOrd="0" presId="urn:microsoft.com/office/officeart/2008/layout/NameandTitleOrganizationalChart"/>
    <dgm:cxn modelId="{E6403416-5CE8-4E74-BE48-B043D74979EC}" type="presParOf" srcId="{2172DC3A-5005-4820-AB02-A7A38698B7BA}" destId="{56EE5519-7446-4FC0-AE94-54A142BD9452}" srcOrd="2" destOrd="0" presId="urn:microsoft.com/office/officeart/2008/layout/NameandTitleOrganizationalChart"/>
    <dgm:cxn modelId="{75A9F76C-E10B-44B0-9745-3B4418245CA2}" type="presParOf" srcId="{2AE272B4-6C0A-46A0-AF81-F478AD9C428C}" destId="{A34CC751-B915-41B9-B225-B915C8EED8D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893BBF-555B-4F56-BB7F-42517D3C1949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38A56A7-C2DB-4126-B63B-45B5A580959F}">
      <dgm:prSet phldrT="[نص]"/>
      <dgm:spPr/>
      <dgm:t>
        <a:bodyPr/>
        <a:lstStyle/>
        <a:p>
          <a:pPr rtl="1"/>
          <a:r>
            <a: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توفي شخص عن ابنة.</a:t>
          </a:r>
          <a:endParaRPr lang="ar-SA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3FE9358-1768-4913-9300-2F22C8EA1767}" type="parTrans" cxnId="{083438BE-0A8B-4C97-A037-61114D186389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FADAEF0-B8F4-4983-881B-1B1EEA058475}" type="sibTrans" cxnId="{083438BE-0A8B-4C97-A037-61114D186389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E533509-F781-42CA-8574-32EE28806EBC}">
      <dgm:prSet phldrT="[نص]" custT="1"/>
      <dgm:spPr/>
      <dgm:t>
        <a:bodyPr/>
        <a:lstStyle/>
        <a:p>
          <a:pPr rtl="1"/>
          <a:r>
            <a:rPr lang="ar-SA" sz="4000" b="1" dirty="0" smtClean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الابنة : النصف</a:t>
          </a:r>
          <a:endParaRPr lang="ar-SA" sz="4000" b="1" dirty="0">
            <a:solidFill>
              <a:schemeClr val="accent2">
                <a:lumMod val="50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3015C89-4D22-4E0F-9B09-6200E95872F2}" type="parTrans" cxnId="{25A7F3BB-7809-4B98-9F4A-56DF023EF99B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811CD05-781B-4CA1-BEA2-AC6B40CDBAC2}" type="sibTrans" cxnId="{25A7F3BB-7809-4B98-9F4A-56DF023EF99B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2FEA438E-B2AD-4775-B12E-65E003DBAB0E}">
      <dgm:prSet phldrT="[نص]"/>
      <dgm:spPr/>
      <dgm:t>
        <a:bodyPr/>
        <a:lstStyle/>
        <a:p>
          <a:pPr rtl="1"/>
          <a:r>
            <a: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توفي شخص عن ابنة وابن.</a:t>
          </a:r>
          <a:endParaRPr lang="ar-SA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188C978-590F-4F68-9289-A14F030B4636}" type="parTrans" cxnId="{B7D5D6B1-93AB-4C4D-82AB-738A0DCB0F7E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A5D8250-C05E-4940-8BB3-D2BC2388B3C7}" type="sibTrans" cxnId="{B7D5D6B1-93AB-4C4D-82AB-738A0DCB0F7E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BCFB497-DDA2-4182-AB09-49EB6BEE9FB3}">
      <dgm:prSet phldrT="[نص]" custT="1"/>
      <dgm:spPr/>
      <dgm:t>
        <a:bodyPr/>
        <a:lstStyle/>
        <a:p>
          <a:pPr rtl="1"/>
          <a:r>
            <a:rPr lang="ar-SA" sz="4000" b="1" dirty="0" smtClean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الابنة تنتقل الى التعصيب مع اخيها .</a:t>
          </a:r>
          <a:endParaRPr lang="ar-SA" sz="4000" b="1" dirty="0">
            <a:solidFill>
              <a:schemeClr val="accent2">
                <a:lumMod val="50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33ECCA9-EA0A-418F-B742-C21EF4628502}" type="parTrans" cxnId="{C48E0EF5-3785-4E9E-BB52-67C5954E72D8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68488C7-6A51-4D62-B011-D47C8F06D3E8}" type="sibTrans" cxnId="{C48E0EF5-3785-4E9E-BB52-67C5954E72D8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4D2D584-EBB4-49C3-8F82-B6F1ED1AFFA2}" type="pres">
      <dgm:prSet presAssocID="{BB893BBF-555B-4F56-BB7F-42517D3C194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C9B75FEC-5AB3-4A54-B81B-ACDA6ECBD907}" type="pres">
      <dgm:prSet presAssocID="{438A56A7-C2DB-4126-B63B-45B5A580959F}" presName="composite" presStyleCnt="0"/>
      <dgm:spPr/>
    </dgm:pt>
    <dgm:pt modelId="{09384080-0E3E-4414-8F19-361CF8B0C6BF}" type="pres">
      <dgm:prSet presAssocID="{438A56A7-C2DB-4126-B63B-45B5A580959F}" presName="bentUpArrow1" presStyleLbl="alignImgPlace1" presStyleIdx="0" presStyleCnt="1"/>
      <dgm:spPr/>
    </dgm:pt>
    <dgm:pt modelId="{E24F5F37-13E0-4D87-B7FC-4C2A6DD5207D}" type="pres">
      <dgm:prSet presAssocID="{438A56A7-C2DB-4126-B63B-45B5A580959F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8307C47-95AE-4880-9D74-4760DA49BB1B}" type="pres">
      <dgm:prSet presAssocID="{438A56A7-C2DB-4126-B63B-45B5A580959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19923CB-FEF5-445E-A9EC-2399A9BF7A39}" type="pres">
      <dgm:prSet presAssocID="{9FADAEF0-B8F4-4983-881B-1B1EEA058475}" presName="sibTrans" presStyleCnt="0"/>
      <dgm:spPr/>
    </dgm:pt>
    <dgm:pt modelId="{F22A92D8-84BB-4DF2-8E44-EE2239F6B870}" type="pres">
      <dgm:prSet presAssocID="{2FEA438E-B2AD-4775-B12E-65E003DBAB0E}" presName="composite" presStyleCnt="0"/>
      <dgm:spPr/>
    </dgm:pt>
    <dgm:pt modelId="{7BEA81FA-B760-485B-9A2A-66EA8A46FB9E}" type="pres">
      <dgm:prSet presAssocID="{2FEA438E-B2AD-4775-B12E-65E003DBAB0E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95D5087-5A85-4A22-8139-10E42077DD7B}" type="pres">
      <dgm:prSet presAssocID="{2FEA438E-B2AD-4775-B12E-65E003DBAB0E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6D00679-F5BC-4D2C-88F2-D9F6B64F57D6}" type="presOf" srcId="{BB893BBF-555B-4F56-BB7F-42517D3C1949}" destId="{84D2D584-EBB4-49C3-8F82-B6F1ED1AFFA2}" srcOrd="0" destOrd="0" presId="urn:microsoft.com/office/officeart/2005/8/layout/StepDownProcess"/>
    <dgm:cxn modelId="{083438BE-0A8B-4C97-A037-61114D186389}" srcId="{BB893BBF-555B-4F56-BB7F-42517D3C1949}" destId="{438A56A7-C2DB-4126-B63B-45B5A580959F}" srcOrd="0" destOrd="0" parTransId="{F3FE9358-1768-4913-9300-2F22C8EA1767}" sibTransId="{9FADAEF0-B8F4-4983-881B-1B1EEA058475}"/>
    <dgm:cxn modelId="{DA4FEFF0-5636-4D5B-92CB-9A2BADB71D56}" type="presOf" srcId="{2FEA438E-B2AD-4775-B12E-65E003DBAB0E}" destId="{7BEA81FA-B760-485B-9A2A-66EA8A46FB9E}" srcOrd="0" destOrd="0" presId="urn:microsoft.com/office/officeart/2005/8/layout/StepDownProcess"/>
    <dgm:cxn modelId="{D966FF10-B475-4ADF-BC87-22EB16FD90C9}" type="presOf" srcId="{438A56A7-C2DB-4126-B63B-45B5A580959F}" destId="{E24F5F37-13E0-4D87-B7FC-4C2A6DD5207D}" srcOrd="0" destOrd="0" presId="urn:microsoft.com/office/officeart/2005/8/layout/StepDownProcess"/>
    <dgm:cxn modelId="{4F705C35-AE67-4F38-9D6D-7BD9CE36B127}" type="presOf" srcId="{AE533509-F781-42CA-8574-32EE28806EBC}" destId="{18307C47-95AE-4880-9D74-4760DA49BB1B}" srcOrd="0" destOrd="0" presId="urn:microsoft.com/office/officeart/2005/8/layout/StepDownProcess"/>
    <dgm:cxn modelId="{25A7F3BB-7809-4B98-9F4A-56DF023EF99B}" srcId="{438A56A7-C2DB-4126-B63B-45B5A580959F}" destId="{AE533509-F781-42CA-8574-32EE28806EBC}" srcOrd="0" destOrd="0" parTransId="{F3015C89-4D22-4E0F-9B09-6200E95872F2}" sibTransId="{0811CD05-781B-4CA1-BEA2-AC6B40CDBAC2}"/>
    <dgm:cxn modelId="{C48E0EF5-3785-4E9E-BB52-67C5954E72D8}" srcId="{2FEA438E-B2AD-4775-B12E-65E003DBAB0E}" destId="{EBCFB497-DDA2-4182-AB09-49EB6BEE9FB3}" srcOrd="0" destOrd="0" parTransId="{A33ECCA9-EA0A-418F-B742-C21EF4628502}" sibTransId="{A68488C7-6A51-4D62-B011-D47C8F06D3E8}"/>
    <dgm:cxn modelId="{D214D501-AD5D-46AC-90AB-DAE2DE6B35D1}" type="presOf" srcId="{EBCFB497-DDA2-4182-AB09-49EB6BEE9FB3}" destId="{795D5087-5A85-4A22-8139-10E42077DD7B}" srcOrd="0" destOrd="0" presId="urn:microsoft.com/office/officeart/2005/8/layout/StepDownProcess"/>
    <dgm:cxn modelId="{B7D5D6B1-93AB-4C4D-82AB-738A0DCB0F7E}" srcId="{BB893BBF-555B-4F56-BB7F-42517D3C1949}" destId="{2FEA438E-B2AD-4775-B12E-65E003DBAB0E}" srcOrd="1" destOrd="0" parTransId="{F188C978-590F-4F68-9289-A14F030B4636}" sibTransId="{9A5D8250-C05E-4940-8BB3-D2BC2388B3C7}"/>
    <dgm:cxn modelId="{9EBF70AB-54A0-4899-B6EA-3CECED1B275D}" type="presParOf" srcId="{84D2D584-EBB4-49C3-8F82-B6F1ED1AFFA2}" destId="{C9B75FEC-5AB3-4A54-B81B-ACDA6ECBD907}" srcOrd="0" destOrd="0" presId="urn:microsoft.com/office/officeart/2005/8/layout/StepDownProcess"/>
    <dgm:cxn modelId="{A712C1D9-14B1-4644-9B4D-D2FE6E5DB93A}" type="presParOf" srcId="{C9B75FEC-5AB3-4A54-B81B-ACDA6ECBD907}" destId="{09384080-0E3E-4414-8F19-361CF8B0C6BF}" srcOrd="0" destOrd="0" presId="urn:microsoft.com/office/officeart/2005/8/layout/StepDownProcess"/>
    <dgm:cxn modelId="{6B9EF712-E2AE-4566-B10E-256174C0DF8C}" type="presParOf" srcId="{C9B75FEC-5AB3-4A54-B81B-ACDA6ECBD907}" destId="{E24F5F37-13E0-4D87-B7FC-4C2A6DD5207D}" srcOrd="1" destOrd="0" presId="urn:microsoft.com/office/officeart/2005/8/layout/StepDownProcess"/>
    <dgm:cxn modelId="{D6DED204-29B1-4A8A-BA74-55B991402DC6}" type="presParOf" srcId="{C9B75FEC-5AB3-4A54-B81B-ACDA6ECBD907}" destId="{18307C47-95AE-4880-9D74-4760DA49BB1B}" srcOrd="2" destOrd="0" presId="urn:microsoft.com/office/officeart/2005/8/layout/StepDownProcess"/>
    <dgm:cxn modelId="{0DF81E4E-E93E-4F84-BABE-7521EC6F7B54}" type="presParOf" srcId="{84D2D584-EBB4-49C3-8F82-B6F1ED1AFFA2}" destId="{919923CB-FEF5-445E-A9EC-2399A9BF7A39}" srcOrd="1" destOrd="0" presId="urn:microsoft.com/office/officeart/2005/8/layout/StepDownProcess"/>
    <dgm:cxn modelId="{BA65D91A-322E-4E60-A7B2-EACF332B2464}" type="presParOf" srcId="{84D2D584-EBB4-49C3-8F82-B6F1ED1AFFA2}" destId="{F22A92D8-84BB-4DF2-8E44-EE2239F6B870}" srcOrd="2" destOrd="0" presId="urn:microsoft.com/office/officeart/2005/8/layout/StepDownProcess"/>
    <dgm:cxn modelId="{6002ACB9-AAF7-4F57-ACE2-09C083F29F31}" type="presParOf" srcId="{F22A92D8-84BB-4DF2-8E44-EE2239F6B870}" destId="{7BEA81FA-B760-485B-9A2A-66EA8A46FB9E}" srcOrd="0" destOrd="0" presId="urn:microsoft.com/office/officeart/2005/8/layout/StepDownProcess"/>
    <dgm:cxn modelId="{15A64DC8-43D6-4E52-89FD-F30B12111B8A}" type="presParOf" srcId="{F22A92D8-84BB-4DF2-8E44-EE2239F6B870}" destId="{795D5087-5A85-4A22-8139-10E42077DD7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FF82BC-48DA-4D4D-A3CD-4F1803EE0CCA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69E84C00-59A8-4B2F-98BC-C7C3848FA551}">
      <dgm:prSet phldrT="[نص]" custT="1"/>
      <dgm:spPr/>
      <dgm:t>
        <a:bodyPr/>
        <a:lstStyle/>
        <a:p>
          <a:pPr rtl="1"/>
          <a:r>
            <a:rPr lang="ar-SA" sz="40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النقصان</a:t>
          </a:r>
          <a:endParaRPr lang="ar-SA" sz="40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B18D7F2-8F5A-4260-A95A-67E152FB9783}" type="parTrans" cxnId="{A59F463A-F56E-481E-8F71-7A6DE7EA19C2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DD8DC25-C051-4701-AD7C-D29682D505A2}" type="sibTrans" cxnId="{A59F463A-F56E-481E-8F71-7A6DE7EA19C2}">
      <dgm:prSet/>
      <dgm:spPr/>
      <dgm:t>
        <a:bodyPr/>
        <a:lstStyle/>
        <a:p>
          <a:pPr rtl="1"/>
          <a:r>
            <a: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وله نوعان</a:t>
          </a:r>
          <a:endParaRPr lang="ar-SA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2D41B2A4-82F9-4E72-8B93-5C04F8E172B6}">
      <dgm:prSet phldrT="[نص]" custT="1"/>
      <dgm:spPr/>
      <dgm:t>
        <a:bodyPr/>
        <a:lstStyle/>
        <a:p>
          <a:pPr rtl="1"/>
          <a:r>
            <a:rPr lang="ar-SA" sz="40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نقصان سببه الازدحام.</a:t>
          </a:r>
          <a:endParaRPr lang="ar-SA" sz="40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B65E74E-54E1-4252-9A9A-076B4575A946}" type="parTrans" cxnId="{CF3799BF-8774-4447-953D-01FCBC7788B3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4B7D20B-FC32-4331-8CE0-684137CB8216}" type="sibTrans" cxnId="{CF3799BF-8774-4447-953D-01FCBC7788B3}">
      <dgm:prSet/>
      <dgm:spPr/>
      <dgm:t>
        <a:bodyPr/>
        <a:lstStyle/>
        <a:p>
          <a:pPr rtl="1"/>
          <a:r>
            <a: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وله ثلاث صور.</a:t>
          </a:r>
          <a:endParaRPr lang="ar-SA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525BF250-1C24-411F-8AE8-A5047AB3885D}">
      <dgm:prSet custT="1"/>
      <dgm:spPr/>
      <dgm:t>
        <a:bodyPr/>
        <a:lstStyle/>
        <a:p>
          <a:pPr rtl="1"/>
          <a:r>
            <a:rPr lang="ar-SA" sz="40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نقصان سببه الانتقال</a:t>
          </a:r>
          <a:endParaRPr lang="ar-SA" sz="40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B9446ED-9760-40F4-B3C8-8BDBB94C7322}" type="parTrans" cxnId="{9E6F6ABB-89CD-44C2-8C6C-FC55E9DD9095}">
      <dgm:prSet/>
      <dgm:spPr/>
      <dgm:t>
        <a:bodyPr/>
        <a:lstStyle/>
        <a:p>
          <a:pPr rtl="1"/>
          <a:endParaRPr lang="ar-SA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5A717843-AE1C-4C2A-8B6A-A118CE96E75B}" type="sibTrans" cxnId="{9E6F6ABB-89CD-44C2-8C6C-FC55E9DD9095}">
      <dgm:prSet/>
      <dgm:spPr/>
      <dgm:t>
        <a:bodyPr/>
        <a:lstStyle/>
        <a:p>
          <a:pPr rtl="1"/>
          <a:r>
            <a: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وله أربع صور</a:t>
          </a:r>
        </a:p>
      </dgm:t>
    </dgm:pt>
    <dgm:pt modelId="{B6B0D8AB-D54D-4D83-8DF1-8CD7BB8EA614}" type="pres">
      <dgm:prSet presAssocID="{D5FF82BC-48DA-4D4D-A3CD-4F1803EE0C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AE272B4-6C0A-46A0-AF81-F478AD9C428C}" type="pres">
      <dgm:prSet presAssocID="{69E84C00-59A8-4B2F-98BC-C7C3848FA551}" presName="hierRoot1" presStyleCnt="0">
        <dgm:presLayoutVars>
          <dgm:hierBranch val="init"/>
        </dgm:presLayoutVars>
      </dgm:prSet>
      <dgm:spPr/>
    </dgm:pt>
    <dgm:pt modelId="{687254E0-A39F-4C86-874E-E3EDFE5F5307}" type="pres">
      <dgm:prSet presAssocID="{69E84C00-59A8-4B2F-98BC-C7C3848FA551}" presName="rootComposite1" presStyleCnt="0"/>
      <dgm:spPr/>
    </dgm:pt>
    <dgm:pt modelId="{97246686-65A9-4D3B-91BC-F57EA273B868}" type="pres">
      <dgm:prSet presAssocID="{69E84C00-59A8-4B2F-98BC-C7C3848FA551}" presName="rootText1" presStyleLbl="node0" presStyleIdx="0" presStyleCnt="1" custScaleX="93853" custScaleY="45618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24D7636-6CA6-4975-8C70-C3C7B57AF1ED}" type="pres">
      <dgm:prSet presAssocID="{69E84C00-59A8-4B2F-98BC-C7C3848FA551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ABC3E465-D793-44DA-92E8-B3FF996806AF}" type="pres">
      <dgm:prSet presAssocID="{69E84C00-59A8-4B2F-98BC-C7C3848FA551}" presName="rootConnector1" presStyleLbl="node1" presStyleIdx="0" presStyleCnt="2"/>
      <dgm:spPr/>
      <dgm:t>
        <a:bodyPr/>
        <a:lstStyle/>
        <a:p>
          <a:pPr rtl="1"/>
          <a:endParaRPr lang="ar-SA"/>
        </a:p>
      </dgm:t>
    </dgm:pt>
    <dgm:pt modelId="{E2F08FC3-D7C5-482C-BA4B-87432DE6BE61}" type="pres">
      <dgm:prSet presAssocID="{69E84C00-59A8-4B2F-98BC-C7C3848FA551}" presName="hierChild2" presStyleCnt="0"/>
      <dgm:spPr/>
    </dgm:pt>
    <dgm:pt modelId="{32ED9584-26DD-46A9-8F48-466BACDF39A3}" type="pres">
      <dgm:prSet presAssocID="{6B65E74E-54E1-4252-9A9A-076B4575A946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58078131-824D-47C5-9D75-E25FBA9BD46A}" type="pres">
      <dgm:prSet presAssocID="{2D41B2A4-82F9-4E72-8B93-5C04F8E172B6}" presName="hierRoot2" presStyleCnt="0">
        <dgm:presLayoutVars>
          <dgm:hierBranch val="init"/>
        </dgm:presLayoutVars>
      </dgm:prSet>
      <dgm:spPr/>
    </dgm:pt>
    <dgm:pt modelId="{EA8D0A11-0E78-4E24-B488-44BD975C01C2}" type="pres">
      <dgm:prSet presAssocID="{2D41B2A4-82F9-4E72-8B93-5C04F8E172B6}" presName="rootComposite" presStyleCnt="0"/>
      <dgm:spPr/>
    </dgm:pt>
    <dgm:pt modelId="{FE63CD6E-FF71-43CE-8783-79BCDB015284}" type="pres">
      <dgm:prSet presAssocID="{2D41B2A4-82F9-4E72-8B93-5C04F8E172B6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52569CA-F1E5-4C02-80FC-D85290B1C2FB}" type="pres">
      <dgm:prSet presAssocID="{2D41B2A4-82F9-4E72-8B93-5C04F8E172B6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A89EC679-8CF4-4C81-BD87-3AC421591F9A}" type="pres">
      <dgm:prSet presAssocID="{2D41B2A4-82F9-4E72-8B93-5C04F8E172B6}" presName="rootConnector" presStyleLbl="node2" presStyleIdx="0" presStyleCnt="0"/>
      <dgm:spPr/>
      <dgm:t>
        <a:bodyPr/>
        <a:lstStyle/>
        <a:p>
          <a:pPr rtl="1"/>
          <a:endParaRPr lang="ar-SA"/>
        </a:p>
      </dgm:t>
    </dgm:pt>
    <dgm:pt modelId="{25433512-FBD0-44B2-B049-4EC0A8126F3B}" type="pres">
      <dgm:prSet presAssocID="{2D41B2A4-82F9-4E72-8B93-5C04F8E172B6}" presName="hierChild4" presStyleCnt="0"/>
      <dgm:spPr/>
    </dgm:pt>
    <dgm:pt modelId="{66316BD6-E19E-4EC1-96EB-CA843D6F0BE3}" type="pres">
      <dgm:prSet presAssocID="{2D41B2A4-82F9-4E72-8B93-5C04F8E172B6}" presName="hierChild5" presStyleCnt="0"/>
      <dgm:spPr/>
    </dgm:pt>
    <dgm:pt modelId="{03C8D768-95D2-4943-9C93-A3AEBB69B8C0}" type="pres">
      <dgm:prSet presAssocID="{3B9446ED-9760-40F4-B3C8-8BDBB94C7322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2172DC3A-5005-4820-AB02-A7A38698B7BA}" type="pres">
      <dgm:prSet presAssocID="{525BF250-1C24-411F-8AE8-A5047AB3885D}" presName="hierRoot2" presStyleCnt="0">
        <dgm:presLayoutVars>
          <dgm:hierBranch val="init"/>
        </dgm:presLayoutVars>
      </dgm:prSet>
      <dgm:spPr/>
    </dgm:pt>
    <dgm:pt modelId="{B27A107D-71A1-4DEC-B9DC-8D3BADA8F186}" type="pres">
      <dgm:prSet presAssocID="{525BF250-1C24-411F-8AE8-A5047AB3885D}" presName="rootComposite" presStyleCnt="0"/>
      <dgm:spPr/>
    </dgm:pt>
    <dgm:pt modelId="{9BF49334-A209-4347-9EFE-39F90EB20461}" type="pres">
      <dgm:prSet presAssocID="{525BF250-1C24-411F-8AE8-A5047AB3885D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6D18F93-1DAE-46D1-8FC9-0C0746553CC9}" type="pres">
      <dgm:prSet presAssocID="{525BF250-1C24-411F-8AE8-A5047AB3885D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1C46431B-ECE4-4AA2-A6C6-85193DDA893C}" type="pres">
      <dgm:prSet presAssocID="{525BF250-1C24-411F-8AE8-A5047AB3885D}" presName="rootConnector" presStyleLbl="node2" presStyleIdx="0" presStyleCnt="0"/>
      <dgm:spPr/>
      <dgm:t>
        <a:bodyPr/>
        <a:lstStyle/>
        <a:p>
          <a:pPr rtl="1"/>
          <a:endParaRPr lang="ar-SA"/>
        </a:p>
      </dgm:t>
    </dgm:pt>
    <dgm:pt modelId="{CB9E42F6-E976-480F-AFB2-DB5BF63BE2A7}" type="pres">
      <dgm:prSet presAssocID="{525BF250-1C24-411F-8AE8-A5047AB3885D}" presName="hierChild4" presStyleCnt="0"/>
      <dgm:spPr/>
    </dgm:pt>
    <dgm:pt modelId="{56EE5519-7446-4FC0-AE94-54A142BD9452}" type="pres">
      <dgm:prSet presAssocID="{525BF250-1C24-411F-8AE8-A5047AB3885D}" presName="hierChild5" presStyleCnt="0"/>
      <dgm:spPr/>
    </dgm:pt>
    <dgm:pt modelId="{A34CC751-B915-41B9-B225-B915C8EED8DE}" type="pres">
      <dgm:prSet presAssocID="{69E84C00-59A8-4B2F-98BC-C7C3848FA551}" presName="hierChild3" presStyleCnt="0"/>
      <dgm:spPr/>
    </dgm:pt>
  </dgm:ptLst>
  <dgm:cxnLst>
    <dgm:cxn modelId="{94EEB900-2F96-47FD-98E7-9A67004B9DFE}" type="presOf" srcId="{525BF250-1C24-411F-8AE8-A5047AB3885D}" destId="{1C46431B-ECE4-4AA2-A6C6-85193DDA893C}" srcOrd="1" destOrd="0" presId="urn:microsoft.com/office/officeart/2008/layout/NameandTitleOrganizationalChart"/>
    <dgm:cxn modelId="{C339C2AF-BE85-4BA1-AEB6-ABAA47470A53}" type="presOf" srcId="{FDD8DC25-C051-4701-AD7C-D29682D505A2}" destId="{024D7636-6CA6-4975-8C70-C3C7B57AF1ED}" srcOrd="0" destOrd="0" presId="urn:microsoft.com/office/officeart/2008/layout/NameandTitleOrganizationalChart"/>
    <dgm:cxn modelId="{B7C27C29-AEAD-4506-93AB-FF4E3BD07485}" type="presOf" srcId="{6B65E74E-54E1-4252-9A9A-076B4575A946}" destId="{32ED9584-26DD-46A9-8F48-466BACDF39A3}" srcOrd="0" destOrd="0" presId="urn:microsoft.com/office/officeart/2008/layout/NameandTitleOrganizationalChart"/>
    <dgm:cxn modelId="{A59F463A-F56E-481E-8F71-7A6DE7EA19C2}" srcId="{D5FF82BC-48DA-4D4D-A3CD-4F1803EE0CCA}" destId="{69E84C00-59A8-4B2F-98BC-C7C3848FA551}" srcOrd="0" destOrd="0" parTransId="{8B18D7F2-8F5A-4260-A95A-67E152FB9783}" sibTransId="{FDD8DC25-C051-4701-AD7C-D29682D505A2}"/>
    <dgm:cxn modelId="{9E6F6ABB-89CD-44C2-8C6C-FC55E9DD9095}" srcId="{69E84C00-59A8-4B2F-98BC-C7C3848FA551}" destId="{525BF250-1C24-411F-8AE8-A5047AB3885D}" srcOrd="1" destOrd="0" parTransId="{3B9446ED-9760-40F4-B3C8-8BDBB94C7322}" sibTransId="{5A717843-AE1C-4C2A-8B6A-A118CE96E75B}"/>
    <dgm:cxn modelId="{2A09324B-405F-4963-99CA-401ED7D0F6B7}" type="presOf" srcId="{2D41B2A4-82F9-4E72-8B93-5C04F8E172B6}" destId="{A89EC679-8CF4-4C81-BD87-3AC421591F9A}" srcOrd="1" destOrd="0" presId="urn:microsoft.com/office/officeart/2008/layout/NameandTitleOrganizationalChart"/>
    <dgm:cxn modelId="{656B695E-DB7C-4019-84D4-7AC1B304421E}" type="presOf" srcId="{525BF250-1C24-411F-8AE8-A5047AB3885D}" destId="{9BF49334-A209-4347-9EFE-39F90EB20461}" srcOrd="0" destOrd="0" presId="urn:microsoft.com/office/officeart/2008/layout/NameandTitleOrganizationalChart"/>
    <dgm:cxn modelId="{2FFF72D2-B4A3-45AE-8034-0594B55F5162}" type="presOf" srcId="{3B9446ED-9760-40F4-B3C8-8BDBB94C7322}" destId="{03C8D768-95D2-4943-9C93-A3AEBB69B8C0}" srcOrd="0" destOrd="0" presId="urn:microsoft.com/office/officeart/2008/layout/NameandTitleOrganizationalChart"/>
    <dgm:cxn modelId="{3BA41339-406D-4A38-B54A-8DB371A8F7E4}" type="presOf" srcId="{69E84C00-59A8-4B2F-98BC-C7C3848FA551}" destId="{97246686-65A9-4D3B-91BC-F57EA273B868}" srcOrd="0" destOrd="0" presId="urn:microsoft.com/office/officeart/2008/layout/NameandTitleOrganizationalChart"/>
    <dgm:cxn modelId="{4022C925-0A7F-4621-9FE9-43CC64C79C67}" type="presOf" srcId="{64B7D20B-FC32-4331-8CE0-684137CB8216}" destId="{252569CA-F1E5-4C02-80FC-D85290B1C2FB}" srcOrd="0" destOrd="0" presId="urn:microsoft.com/office/officeart/2008/layout/NameandTitleOrganizationalChart"/>
    <dgm:cxn modelId="{D989DECB-36BF-4542-8371-48CF053AD2D3}" type="presOf" srcId="{69E84C00-59A8-4B2F-98BC-C7C3848FA551}" destId="{ABC3E465-D793-44DA-92E8-B3FF996806AF}" srcOrd="1" destOrd="0" presId="urn:microsoft.com/office/officeart/2008/layout/NameandTitleOrganizationalChart"/>
    <dgm:cxn modelId="{2BAEC16E-3A6E-4E95-A30B-475BE9B71069}" type="presOf" srcId="{5A717843-AE1C-4C2A-8B6A-A118CE96E75B}" destId="{06D18F93-1DAE-46D1-8FC9-0C0746553CC9}" srcOrd="0" destOrd="0" presId="urn:microsoft.com/office/officeart/2008/layout/NameandTitleOrganizationalChart"/>
    <dgm:cxn modelId="{DBE0B968-3BE0-4FE0-B51A-5A2C499B65B5}" type="presOf" srcId="{D5FF82BC-48DA-4D4D-A3CD-4F1803EE0CCA}" destId="{B6B0D8AB-D54D-4D83-8DF1-8CD7BB8EA614}" srcOrd="0" destOrd="0" presId="urn:microsoft.com/office/officeart/2008/layout/NameandTitleOrganizationalChart"/>
    <dgm:cxn modelId="{CF3799BF-8774-4447-953D-01FCBC7788B3}" srcId="{69E84C00-59A8-4B2F-98BC-C7C3848FA551}" destId="{2D41B2A4-82F9-4E72-8B93-5C04F8E172B6}" srcOrd="0" destOrd="0" parTransId="{6B65E74E-54E1-4252-9A9A-076B4575A946}" sibTransId="{64B7D20B-FC32-4331-8CE0-684137CB8216}"/>
    <dgm:cxn modelId="{54F949A4-772D-4F19-A599-C5D2E5BDF177}" type="presOf" srcId="{2D41B2A4-82F9-4E72-8B93-5C04F8E172B6}" destId="{FE63CD6E-FF71-43CE-8783-79BCDB015284}" srcOrd="0" destOrd="0" presId="urn:microsoft.com/office/officeart/2008/layout/NameandTitleOrganizationalChart"/>
    <dgm:cxn modelId="{50B65F1B-7A99-4A48-859D-7B8AD8BC6FC5}" type="presParOf" srcId="{B6B0D8AB-D54D-4D83-8DF1-8CD7BB8EA614}" destId="{2AE272B4-6C0A-46A0-AF81-F478AD9C428C}" srcOrd="0" destOrd="0" presId="urn:microsoft.com/office/officeart/2008/layout/NameandTitleOrganizationalChart"/>
    <dgm:cxn modelId="{65826389-51FC-4701-A9F2-6A7F3D478F48}" type="presParOf" srcId="{2AE272B4-6C0A-46A0-AF81-F478AD9C428C}" destId="{687254E0-A39F-4C86-874E-E3EDFE5F5307}" srcOrd="0" destOrd="0" presId="urn:microsoft.com/office/officeart/2008/layout/NameandTitleOrganizationalChart"/>
    <dgm:cxn modelId="{73A127EB-C7EF-49CC-9782-67B0D06EE088}" type="presParOf" srcId="{687254E0-A39F-4C86-874E-E3EDFE5F5307}" destId="{97246686-65A9-4D3B-91BC-F57EA273B868}" srcOrd="0" destOrd="0" presId="urn:microsoft.com/office/officeart/2008/layout/NameandTitleOrganizationalChart"/>
    <dgm:cxn modelId="{0725C34B-F297-44C7-AF34-706A8F13B9A4}" type="presParOf" srcId="{687254E0-A39F-4C86-874E-E3EDFE5F5307}" destId="{024D7636-6CA6-4975-8C70-C3C7B57AF1ED}" srcOrd="1" destOrd="0" presId="urn:microsoft.com/office/officeart/2008/layout/NameandTitleOrganizationalChart"/>
    <dgm:cxn modelId="{D856073F-4E9A-41BA-B32A-49467DF1BC5F}" type="presParOf" srcId="{687254E0-A39F-4C86-874E-E3EDFE5F5307}" destId="{ABC3E465-D793-44DA-92E8-B3FF996806AF}" srcOrd="2" destOrd="0" presId="urn:microsoft.com/office/officeart/2008/layout/NameandTitleOrganizationalChart"/>
    <dgm:cxn modelId="{63A8109A-E780-4EAD-814D-3C73947D050A}" type="presParOf" srcId="{2AE272B4-6C0A-46A0-AF81-F478AD9C428C}" destId="{E2F08FC3-D7C5-482C-BA4B-87432DE6BE61}" srcOrd="1" destOrd="0" presId="urn:microsoft.com/office/officeart/2008/layout/NameandTitleOrganizationalChart"/>
    <dgm:cxn modelId="{3910F27C-6FA9-48BE-B034-B753F0355B39}" type="presParOf" srcId="{E2F08FC3-D7C5-482C-BA4B-87432DE6BE61}" destId="{32ED9584-26DD-46A9-8F48-466BACDF39A3}" srcOrd="0" destOrd="0" presId="urn:microsoft.com/office/officeart/2008/layout/NameandTitleOrganizationalChart"/>
    <dgm:cxn modelId="{635D403B-5E0C-4D18-B5EE-CC13D1EBA470}" type="presParOf" srcId="{E2F08FC3-D7C5-482C-BA4B-87432DE6BE61}" destId="{58078131-824D-47C5-9D75-E25FBA9BD46A}" srcOrd="1" destOrd="0" presId="urn:microsoft.com/office/officeart/2008/layout/NameandTitleOrganizationalChart"/>
    <dgm:cxn modelId="{0422CAAB-EC5B-4C1F-AB81-F2317450BDE0}" type="presParOf" srcId="{58078131-824D-47C5-9D75-E25FBA9BD46A}" destId="{EA8D0A11-0E78-4E24-B488-44BD975C01C2}" srcOrd="0" destOrd="0" presId="urn:microsoft.com/office/officeart/2008/layout/NameandTitleOrganizationalChart"/>
    <dgm:cxn modelId="{D9967EAE-1A35-4795-995E-8516ED2FC605}" type="presParOf" srcId="{EA8D0A11-0E78-4E24-B488-44BD975C01C2}" destId="{FE63CD6E-FF71-43CE-8783-79BCDB015284}" srcOrd="0" destOrd="0" presId="urn:microsoft.com/office/officeart/2008/layout/NameandTitleOrganizationalChart"/>
    <dgm:cxn modelId="{0666F194-87E7-4319-ACD1-2E44D2908D40}" type="presParOf" srcId="{EA8D0A11-0E78-4E24-B488-44BD975C01C2}" destId="{252569CA-F1E5-4C02-80FC-D85290B1C2FB}" srcOrd="1" destOrd="0" presId="urn:microsoft.com/office/officeart/2008/layout/NameandTitleOrganizationalChart"/>
    <dgm:cxn modelId="{141FB3A1-EC81-463F-B56F-83C8B4F22627}" type="presParOf" srcId="{EA8D0A11-0E78-4E24-B488-44BD975C01C2}" destId="{A89EC679-8CF4-4C81-BD87-3AC421591F9A}" srcOrd="2" destOrd="0" presId="urn:microsoft.com/office/officeart/2008/layout/NameandTitleOrganizationalChart"/>
    <dgm:cxn modelId="{4AD9FA9D-3B3B-4B5E-A1CF-8FDE1B30A268}" type="presParOf" srcId="{58078131-824D-47C5-9D75-E25FBA9BD46A}" destId="{25433512-FBD0-44B2-B049-4EC0A8126F3B}" srcOrd="1" destOrd="0" presId="urn:microsoft.com/office/officeart/2008/layout/NameandTitleOrganizationalChart"/>
    <dgm:cxn modelId="{CB406512-B44E-4008-95BF-658E5E959921}" type="presParOf" srcId="{58078131-824D-47C5-9D75-E25FBA9BD46A}" destId="{66316BD6-E19E-4EC1-96EB-CA843D6F0BE3}" srcOrd="2" destOrd="0" presId="urn:microsoft.com/office/officeart/2008/layout/NameandTitleOrganizationalChart"/>
    <dgm:cxn modelId="{BED0EC7B-B50A-4383-99D9-155703840F1F}" type="presParOf" srcId="{E2F08FC3-D7C5-482C-BA4B-87432DE6BE61}" destId="{03C8D768-95D2-4943-9C93-A3AEBB69B8C0}" srcOrd="2" destOrd="0" presId="urn:microsoft.com/office/officeart/2008/layout/NameandTitleOrganizationalChart"/>
    <dgm:cxn modelId="{BEA5E1A1-F479-4676-9E26-F40E8E58B77F}" type="presParOf" srcId="{E2F08FC3-D7C5-482C-BA4B-87432DE6BE61}" destId="{2172DC3A-5005-4820-AB02-A7A38698B7BA}" srcOrd="3" destOrd="0" presId="urn:microsoft.com/office/officeart/2008/layout/NameandTitleOrganizationalChart"/>
    <dgm:cxn modelId="{CCA724C5-71AE-4DE9-BA4A-B65A5801E539}" type="presParOf" srcId="{2172DC3A-5005-4820-AB02-A7A38698B7BA}" destId="{B27A107D-71A1-4DEC-B9DC-8D3BADA8F186}" srcOrd="0" destOrd="0" presId="urn:microsoft.com/office/officeart/2008/layout/NameandTitleOrganizationalChart"/>
    <dgm:cxn modelId="{B2C4610B-1CE8-492F-A9B2-02CA3B8F7DEE}" type="presParOf" srcId="{B27A107D-71A1-4DEC-B9DC-8D3BADA8F186}" destId="{9BF49334-A209-4347-9EFE-39F90EB20461}" srcOrd="0" destOrd="0" presId="urn:microsoft.com/office/officeart/2008/layout/NameandTitleOrganizationalChart"/>
    <dgm:cxn modelId="{152EE9AA-9603-4D80-8F3B-34B57171A6C8}" type="presParOf" srcId="{B27A107D-71A1-4DEC-B9DC-8D3BADA8F186}" destId="{06D18F93-1DAE-46D1-8FC9-0C0746553CC9}" srcOrd="1" destOrd="0" presId="urn:microsoft.com/office/officeart/2008/layout/NameandTitleOrganizationalChart"/>
    <dgm:cxn modelId="{3FF49341-4851-4022-A556-0B0137EC5445}" type="presParOf" srcId="{B27A107D-71A1-4DEC-B9DC-8D3BADA8F186}" destId="{1C46431B-ECE4-4AA2-A6C6-85193DDA893C}" srcOrd="2" destOrd="0" presId="urn:microsoft.com/office/officeart/2008/layout/NameandTitleOrganizationalChart"/>
    <dgm:cxn modelId="{C4C39266-A808-4155-810C-8247EE036260}" type="presParOf" srcId="{2172DC3A-5005-4820-AB02-A7A38698B7BA}" destId="{CB9E42F6-E976-480F-AFB2-DB5BF63BE2A7}" srcOrd="1" destOrd="0" presId="urn:microsoft.com/office/officeart/2008/layout/NameandTitleOrganizationalChart"/>
    <dgm:cxn modelId="{E6403416-5CE8-4E74-BE48-B043D74979EC}" type="presParOf" srcId="{2172DC3A-5005-4820-AB02-A7A38698B7BA}" destId="{56EE5519-7446-4FC0-AE94-54A142BD9452}" srcOrd="2" destOrd="0" presId="urn:microsoft.com/office/officeart/2008/layout/NameandTitleOrganizationalChart"/>
    <dgm:cxn modelId="{75A9F76C-E10B-44B0-9745-3B4418245CA2}" type="presParOf" srcId="{2AE272B4-6C0A-46A0-AF81-F478AD9C428C}" destId="{A34CC751-B915-41B9-B225-B915C8EED8D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FD100F-8568-4ED5-8481-E61BD04FE5FF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755C9903-23D3-4119-A747-623B7152DF03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صور الازدحام الثلاث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97CA59C-584C-473F-8F78-3DF1BFF01145}" type="parTrans" cxnId="{02199383-761D-4C25-B0C7-2F298D31993B}">
      <dgm:prSet/>
      <dgm:spPr/>
      <dgm:t>
        <a:bodyPr/>
        <a:lstStyle/>
        <a:p>
          <a:pPr rtl="1"/>
          <a:endParaRPr lang="ar-SA" sz="18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4971433-C443-47C5-9DCB-64DF56A37B08}" type="sibTrans" cxnId="{02199383-761D-4C25-B0C7-2F298D31993B}">
      <dgm:prSet/>
      <dgm:spPr/>
      <dgm:t>
        <a:bodyPr/>
        <a:lstStyle/>
        <a:p>
          <a:pPr rtl="1"/>
          <a:endParaRPr lang="ar-SA" sz="18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20008761-59CA-437E-B6E4-63FA8FC523C1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ازدحام في عول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D417DC5-97C5-49A3-8F7C-1117F5DCA933}" type="parTrans" cxnId="{63B31F9F-51BB-4545-9EC1-F9937DCAC308}">
      <dgm:prSet/>
      <dgm:spPr/>
      <dgm:t>
        <a:bodyPr/>
        <a:lstStyle/>
        <a:p>
          <a:pPr rtl="1"/>
          <a:endParaRPr lang="ar-SA" sz="18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E42821A-795E-41D4-ABA7-4C3EF5FF1F51}" type="sibTrans" cxnId="{63B31F9F-51BB-4545-9EC1-F9937DCAC308}">
      <dgm:prSet/>
      <dgm:spPr/>
      <dgm:t>
        <a:bodyPr/>
        <a:lstStyle/>
        <a:p>
          <a:pPr rtl="1"/>
          <a:endParaRPr lang="ar-SA" sz="18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7698866-3322-4699-B82D-AA48ABF4D95E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ازدحام في تعصيب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5F59599-8748-4D22-98D6-F8CE402651C4}" type="parTrans" cxnId="{3CCA4778-2EE0-4CD2-9267-95B2FB1583E3}">
      <dgm:prSet/>
      <dgm:spPr/>
      <dgm:t>
        <a:bodyPr/>
        <a:lstStyle/>
        <a:p>
          <a:pPr rtl="1"/>
          <a:endParaRPr lang="ar-SA" sz="18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88748FB-EB95-42CF-8DB3-E05D861C875F}" type="sibTrans" cxnId="{3CCA4778-2EE0-4CD2-9267-95B2FB1583E3}">
      <dgm:prSet/>
      <dgm:spPr/>
      <dgm:t>
        <a:bodyPr/>
        <a:lstStyle/>
        <a:p>
          <a:pPr rtl="1"/>
          <a:endParaRPr lang="ar-SA" sz="18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E4E2692-83B4-461B-ABF0-C809593364E3}">
      <dgm:prSet phldrT="[نص]" custT="1"/>
      <dgm:spPr>
        <a:solidFill>
          <a:srgbClr val="FFC000"/>
        </a:solidFill>
      </dgm:spPr>
      <dgm:t>
        <a:bodyPr/>
        <a:lstStyle/>
        <a:p>
          <a:pPr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ازدحام في فرض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EF29235-F4D0-4648-8FC7-AD67B5CB8029}" type="parTrans" cxnId="{5A07A6AB-8085-429B-8F77-2BDCD3D692BE}">
      <dgm:prSet/>
      <dgm:spPr/>
      <dgm:t>
        <a:bodyPr/>
        <a:lstStyle/>
        <a:p>
          <a:pPr rtl="1"/>
          <a:endParaRPr lang="ar-SA" sz="18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7439470-CDED-432C-ABC0-F3702070A97A}" type="sibTrans" cxnId="{5A07A6AB-8085-429B-8F77-2BDCD3D692BE}">
      <dgm:prSet/>
      <dgm:spPr/>
      <dgm:t>
        <a:bodyPr/>
        <a:lstStyle/>
        <a:p>
          <a:pPr rtl="1"/>
          <a:endParaRPr lang="ar-SA" sz="18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7218B0A0-CFD0-4B9A-BAA1-220BD224E56A}" type="pres">
      <dgm:prSet presAssocID="{86FD100F-8568-4ED5-8481-E61BD04FE5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790AF36B-C609-442F-8646-1C97D11F252B}" type="pres">
      <dgm:prSet presAssocID="{755C9903-23D3-4119-A747-623B7152DF03}" presName="hierRoot1" presStyleCnt="0">
        <dgm:presLayoutVars>
          <dgm:hierBranch val="init"/>
        </dgm:presLayoutVars>
      </dgm:prSet>
      <dgm:spPr/>
    </dgm:pt>
    <dgm:pt modelId="{0E53B569-C9D9-4399-A866-32B09A535632}" type="pres">
      <dgm:prSet presAssocID="{755C9903-23D3-4119-A747-623B7152DF03}" presName="rootComposite1" presStyleCnt="0"/>
      <dgm:spPr/>
    </dgm:pt>
    <dgm:pt modelId="{1848DF95-11FE-4DDB-A03E-E6B7D53620E6}" type="pres">
      <dgm:prSet presAssocID="{755C9903-23D3-4119-A747-623B7152DF03}" presName="rootText1" presStyleLbl="node0" presStyleIdx="0" presStyleCnt="1" custScaleX="123381" custScaleY="4917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51A35FA-5335-4B49-89BC-6A38C6FB3D26}" type="pres">
      <dgm:prSet presAssocID="{755C9903-23D3-4119-A747-623B7152DF03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A30DC7DC-B846-4D9A-B476-82274CC28A48}" type="pres">
      <dgm:prSet presAssocID="{755C9903-23D3-4119-A747-623B7152DF03}" presName="hierChild2" presStyleCnt="0"/>
      <dgm:spPr/>
    </dgm:pt>
    <dgm:pt modelId="{405C9C5F-B1C5-4C49-A389-8CA5C80F8C98}" type="pres">
      <dgm:prSet presAssocID="{FD417DC5-97C5-49A3-8F7C-1117F5DCA933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A1CFD981-44D6-4EA9-97B9-72EC9C6C395C}" type="pres">
      <dgm:prSet presAssocID="{20008761-59CA-437E-B6E4-63FA8FC523C1}" presName="hierRoot2" presStyleCnt="0">
        <dgm:presLayoutVars>
          <dgm:hierBranch val="init"/>
        </dgm:presLayoutVars>
      </dgm:prSet>
      <dgm:spPr/>
    </dgm:pt>
    <dgm:pt modelId="{205CC66B-F654-4A8C-BCED-10B6B80C9C03}" type="pres">
      <dgm:prSet presAssocID="{20008761-59CA-437E-B6E4-63FA8FC523C1}" presName="rootComposite" presStyleCnt="0"/>
      <dgm:spPr/>
    </dgm:pt>
    <dgm:pt modelId="{DB6FD167-08E0-41CA-950D-18AF1B49DFD3}" type="pres">
      <dgm:prSet presAssocID="{20008761-59CA-437E-B6E4-63FA8FC523C1}" presName="rootText" presStyleLbl="node2" presStyleIdx="0" presStyleCnt="3" custScaleY="4823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8640B3B-E115-4942-8481-2BC1A9884C4E}" type="pres">
      <dgm:prSet presAssocID="{20008761-59CA-437E-B6E4-63FA8FC523C1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EE65ADBB-F7EF-4515-87D2-82F76AFAD36B}" type="pres">
      <dgm:prSet presAssocID="{20008761-59CA-437E-B6E4-63FA8FC523C1}" presName="hierChild4" presStyleCnt="0"/>
      <dgm:spPr/>
    </dgm:pt>
    <dgm:pt modelId="{14486120-8633-4383-81B3-6826DFC62517}" type="pres">
      <dgm:prSet presAssocID="{20008761-59CA-437E-B6E4-63FA8FC523C1}" presName="hierChild5" presStyleCnt="0"/>
      <dgm:spPr/>
    </dgm:pt>
    <dgm:pt modelId="{599B37F5-F323-4D32-8976-FD6B28D1586E}" type="pres">
      <dgm:prSet presAssocID="{85F59599-8748-4D22-98D6-F8CE402651C4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B8B09E84-A2DC-4959-B0B2-C050FCB32C95}" type="pres">
      <dgm:prSet presAssocID="{67698866-3322-4699-B82D-AA48ABF4D95E}" presName="hierRoot2" presStyleCnt="0">
        <dgm:presLayoutVars>
          <dgm:hierBranch val="init"/>
        </dgm:presLayoutVars>
      </dgm:prSet>
      <dgm:spPr/>
    </dgm:pt>
    <dgm:pt modelId="{BC484FFB-B838-43FC-A10D-7DCFB3599783}" type="pres">
      <dgm:prSet presAssocID="{67698866-3322-4699-B82D-AA48ABF4D95E}" presName="rootComposite" presStyleCnt="0"/>
      <dgm:spPr/>
    </dgm:pt>
    <dgm:pt modelId="{8D35B139-ED3F-4839-9E12-E3CDDF8C4C13}" type="pres">
      <dgm:prSet presAssocID="{67698866-3322-4699-B82D-AA48ABF4D95E}" presName="rootText" presStyleLbl="node2" presStyleIdx="1" presStyleCnt="3" custScaleY="4823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85A6248-BA7F-41DB-97E0-9483305979E0}" type="pres">
      <dgm:prSet presAssocID="{67698866-3322-4699-B82D-AA48ABF4D95E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87D808F3-21DD-4C61-893A-D1564F952F02}" type="pres">
      <dgm:prSet presAssocID="{67698866-3322-4699-B82D-AA48ABF4D95E}" presName="hierChild4" presStyleCnt="0"/>
      <dgm:spPr/>
    </dgm:pt>
    <dgm:pt modelId="{E2F20071-F963-4EEA-AABA-D96D254A7280}" type="pres">
      <dgm:prSet presAssocID="{67698866-3322-4699-B82D-AA48ABF4D95E}" presName="hierChild5" presStyleCnt="0"/>
      <dgm:spPr/>
    </dgm:pt>
    <dgm:pt modelId="{EAD5F444-E762-4172-9CC2-C536589E24F1}" type="pres">
      <dgm:prSet presAssocID="{1EF29235-F4D0-4648-8FC7-AD67B5CB8029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2AF199CA-C16C-48BD-8C89-C5EB3C2D736A}" type="pres">
      <dgm:prSet presAssocID="{3E4E2692-83B4-461B-ABF0-C809593364E3}" presName="hierRoot2" presStyleCnt="0">
        <dgm:presLayoutVars>
          <dgm:hierBranch val="init"/>
        </dgm:presLayoutVars>
      </dgm:prSet>
      <dgm:spPr/>
    </dgm:pt>
    <dgm:pt modelId="{6F7A9E9F-9A44-4C0F-9916-E1B54B1668F2}" type="pres">
      <dgm:prSet presAssocID="{3E4E2692-83B4-461B-ABF0-C809593364E3}" presName="rootComposite" presStyleCnt="0"/>
      <dgm:spPr/>
    </dgm:pt>
    <dgm:pt modelId="{85181458-406D-4006-931F-FFC7EDD970D6}" type="pres">
      <dgm:prSet presAssocID="{3E4E2692-83B4-461B-ABF0-C809593364E3}" presName="rootText" presStyleLbl="node2" presStyleIdx="2" presStyleCnt="3" custScaleY="4823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8E1B266-2F47-42DE-A0C8-9973C09A054E}" type="pres">
      <dgm:prSet presAssocID="{3E4E2692-83B4-461B-ABF0-C809593364E3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E15EAE34-F4FA-44CE-A24F-62B436C8A4C8}" type="pres">
      <dgm:prSet presAssocID="{3E4E2692-83B4-461B-ABF0-C809593364E3}" presName="hierChild4" presStyleCnt="0"/>
      <dgm:spPr/>
    </dgm:pt>
    <dgm:pt modelId="{DA149FDB-092B-400B-B24B-3146C928CF6D}" type="pres">
      <dgm:prSet presAssocID="{3E4E2692-83B4-461B-ABF0-C809593364E3}" presName="hierChild5" presStyleCnt="0"/>
      <dgm:spPr/>
    </dgm:pt>
    <dgm:pt modelId="{AE6FB725-B1FC-470F-96D0-15DBA2A91DDB}" type="pres">
      <dgm:prSet presAssocID="{755C9903-23D3-4119-A747-623B7152DF03}" presName="hierChild3" presStyleCnt="0"/>
      <dgm:spPr/>
    </dgm:pt>
  </dgm:ptLst>
  <dgm:cxnLst>
    <dgm:cxn modelId="{6312C66A-8034-404C-99C4-63D755826915}" type="presOf" srcId="{67698866-3322-4699-B82D-AA48ABF4D95E}" destId="{F85A6248-BA7F-41DB-97E0-9483305979E0}" srcOrd="1" destOrd="0" presId="urn:microsoft.com/office/officeart/2005/8/layout/orgChart1"/>
    <dgm:cxn modelId="{206CBF79-55B5-4DF4-B85C-2EF7445FBE09}" type="presOf" srcId="{85F59599-8748-4D22-98D6-F8CE402651C4}" destId="{599B37F5-F323-4D32-8976-FD6B28D1586E}" srcOrd="0" destOrd="0" presId="urn:microsoft.com/office/officeart/2005/8/layout/orgChart1"/>
    <dgm:cxn modelId="{A01DBEDB-C515-432B-9833-23319B4DC9B2}" type="presOf" srcId="{20008761-59CA-437E-B6E4-63FA8FC523C1}" destId="{DB6FD167-08E0-41CA-950D-18AF1B49DFD3}" srcOrd="0" destOrd="0" presId="urn:microsoft.com/office/officeart/2005/8/layout/orgChart1"/>
    <dgm:cxn modelId="{63AC4514-A36A-427E-9AEB-568EAEAED2F6}" type="presOf" srcId="{FD417DC5-97C5-49A3-8F7C-1117F5DCA933}" destId="{405C9C5F-B1C5-4C49-A389-8CA5C80F8C98}" srcOrd="0" destOrd="0" presId="urn:microsoft.com/office/officeart/2005/8/layout/orgChart1"/>
    <dgm:cxn modelId="{3CCA4778-2EE0-4CD2-9267-95B2FB1583E3}" srcId="{755C9903-23D3-4119-A747-623B7152DF03}" destId="{67698866-3322-4699-B82D-AA48ABF4D95E}" srcOrd="1" destOrd="0" parTransId="{85F59599-8748-4D22-98D6-F8CE402651C4}" sibTransId="{A88748FB-EB95-42CF-8DB3-E05D861C875F}"/>
    <dgm:cxn modelId="{71C79F59-CE93-479E-85BD-EC42C9FA1AC7}" type="presOf" srcId="{755C9903-23D3-4119-A747-623B7152DF03}" destId="{E51A35FA-5335-4B49-89BC-6A38C6FB3D26}" srcOrd="1" destOrd="0" presId="urn:microsoft.com/office/officeart/2005/8/layout/orgChart1"/>
    <dgm:cxn modelId="{8BA2E7DF-AA11-4940-B1B4-C73A2893EDFF}" type="presOf" srcId="{1EF29235-F4D0-4648-8FC7-AD67B5CB8029}" destId="{EAD5F444-E762-4172-9CC2-C536589E24F1}" srcOrd="0" destOrd="0" presId="urn:microsoft.com/office/officeart/2005/8/layout/orgChart1"/>
    <dgm:cxn modelId="{63B31F9F-51BB-4545-9EC1-F9937DCAC308}" srcId="{755C9903-23D3-4119-A747-623B7152DF03}" destId="{20008761-59CA-437E-B6E4-63FA8FC523C1}" srcOrd="0" destOrd="0" parTransId="{FD417DC5-97C5-49A3-8F7C-1117F5DCA933}" sibTransId="{FE42821A-795E-41D4-ABA7-4C3EF5FF1F51}"/>
    <dgm:cxn modelId="{FDE19AD5-B9B8-4906-97A1-0BC765C3C736}" type="presOf" srcId="{67698866-3322-4699-B82D-AA48ABF4D95E}" destId="{8D35B139-ED3F-4839-9E12-E3CDDF8C4C13}" srcOrd="0" destOrd="0" presId="urn:microsoft.com/office/officeart/2005/8/layout/orgChart1"/>
    <dgm:cxn modelId="{98065E09-9ADB-4C25-8B57-2718BA1A7C9F}" type="presOf" srcId="{20008761-59CA-437E-B6E4-63FA8FC523C1}" destId="{E8640B3B-E115-4942-8481-2BC1A9884C4E}" srcOrd="1" destOrd="0" presId="urn:microsoft.com/office/officeart/2005/8/layout/orgChart1"/>
    <dgm:cxn modelId="{FFF39E57-617B-4FFE-9967-09A83E998D01}" type="presOf" srcId="{3E4E2692-83B4-461B-ABF0-C809593364E3}" destId="{18E1B266-2F47-42DE-A0C8-9973C09A054E}" srcOrd="1" destOrd="0" presId="urn:microsoft.com/office/officeart/2005/8/layout/orgChart1"/>
    <dgm:cxn modelId="{02199383-761D-4C25-B0C7-2F298D31993B}" srcId="{86FD100F-8568-4ED5-8481-E61BD04FE5FF}" destId="{755C9903-23D3-4119-A747-623B7152DF03}" srcOrd="0" destOrd="0" parTransId="{097CA59C-584C-473F-8F78-3DF1BFF01145}" sibTransId="{04971433-C443-47C5-9DCB-64DF56A37B08}"/>
    <dgm:cxn modelId="{61A559F7-A288-40B4-BB6D-3AA7AA50A83C}" type="presOf" srcId="{86FD100F-8568-4ED5-8481-E61BD04FE5FF}" destId="{7218B0A0-CFD0-4B9A-BAA1-220BD224E56A}" srcOrd="0" destOrd="0" presId="urn:microsoft.com/office/officeart/2005/8/layout/orgChart1"/>
    <dgm:cxn modelId="{5A07A6AB-8085-429B-8F77-2BDCD3D692BE}" srcId="{755C9903-23D3-4119-A747-623B7152DF03}" destId="{3E4E2692-83B4-461B-ABF0-C809593364E3}" srcOrd="2" destOrd="0" parTransId="{1EF29235-F4D0-4648-8FC7-AD67B5CB8029}" sibTransId="{67439470-CDED-432C-ABC0-F3702070A97A}"/>
    <dgm:cxn modelId="{CA0BFC77-ED4B-4676-A3C1-A4B0EF8A27CE}" type="presOf" srcId="{3E4E2692-83B4-461B-ABF0-C809593364E3}" destId="{85181458-406D-4006-931F-FFC7EDD970D6}" srcOrd="0" destOrd="0" presId="urn:microsoft.com/office/officeart/2005/8/layout/orgChart1"/>
    <dgm:cxn modelId="{D0EBE62F-8890-444B-B3E9-1529B0AFAE71}" type="presOf" srcId="{755C9903-23D3-4119-A747-623B7152DF03}" destId="{1848DF95-11FE-4DDB-A03E-E6B7D53620E6}" srcOrd="0" destOrd="0" presId="urn:microsoft.com/office/officeart/2005/8/layout/orgChart1"/>
    <dgm:cxn modelId="{5C10D8BB-2417-423A-9B6B-3C33E9C501E9}" type="presParOf" srcId="{7218B0A0-CFD0-4B9A-BAA1-220BD224E56A}" destId="{790AF36B-C609-442F-8646-1C97D11F252B}" srcOrd="0" destOrd="0" presId="urn:microsoft.com/office/officeart/2005/8/layout/orgChart1"/>
    <dgm:cxn modelId="{EEE068C2-2BBD-49CB-A24D-FE07F4C95AC3}" type="presParOf" srcId="{790AF36B-C609-442F-8646-1C97D11F252B}" destId="{0E53B569-C9D9-4399-A866-32B09A535632}" srcOrd="0" destOrd="0" presId="urn:microsoft.com/office/officeart/2005/8/layout/orgChart1"/>
    <dgm:cxn modelId="{A13B9279-BD85-4DD4-B994-29FA8278D09D}" type="presParOf" srcId="{0E53B569-C9D9-4399-A866-32B09A535632}" destId="{1848DF95-11FE-4DDB-A03E-E6B7D53620E6}" srcOrd="0" destOrd="0" presId="urn:microsoft.com/office/officeart/2005/8/layout/orgChart1"/>
    <dgm:cxn modelId="{42715539-EC8C-4A3C-BED1-045AE8496FAA}" type="presParOf" srcId="{0E53B569-C9D9-4399-A866-32B09A535632}" destId="{E51A35FA-5335-4B49-89BC-6A38C6FB3D26}" srcOrd="1" destOrd="0" presId="urn:microsoft.com/office/officeart/2005/8/layout/orgChart1"/>
    <dgm:cxn modelId="{6BBABF7E-4FFE-4EF2-95A2-FFC182A7E492}" type="presParOf" srcId="{790AF36B-C609-442F-8646-1C97D11F252B}" destId="{A30DC7DC-B846-4D9A-B476-82274CC28A48}" srcOrd="1" destOrd="0" presId="urn:microsoft.com/office/officeart/2005/8/layout/orgChart1"/>
    <dgm:cxn modelId="{8E24CFBE-979C-4095-82D3-674BC6E026E0}" type="presParOf" srcId="{A30DC7DC-B846-4D9A-B476-82274CC28A48}" destId="{405C9C5F-B1C5-4C49-A389-8CA5C80F8C98}" srcOrd="0" destOrd="0" presId="urn:microsoft.com/office/officeart/2005/8/layout/orgChart1"/>
    <dgm:cxn modelId="{31561F22-79A5-43C1-9CAC-B9170F745A6F}" type="presParOf" srcId="{A30DC7DC-B846-4D9A-B476-82274CC28A48}" destId="{A1CFD981-44D6-4EA9-97B9-72EC9C6C395C}" srcOrd="1" destOrd="0" presId="urn:microsoft.com/office/officeart/2005/8/layout/orgChart1"/>
    <dgm:cxn modelId="{2D747A11-E14F-46A3-88FD-7C5B66339B48}" type="presParOf" srcId="{A1CFD981-44D6-4EA9-97B9-72EC9C6C395C}" destId="{205CC66B-F654-4A8C-BCED-10B6B80C9C03}" srcOrd="0" destOrd="0" presId="urn:microsoft.com/office/officeart/2005/8/layout/orgChart1"/>
    <dgm:cxn modelId="{536D00D8-C6EE-4B8A-B2DF-7271DF29A63F}" type="presParOf" srcId="{205CC66B-F654-4A8C-BCED-10B6B80C9C03}" destId="{DB6FD167-08E0-41CA-950D-18AF1B49DFD3}" srcOrd="0" destOrd="0" presId="urn:microsoft.com/office/officeart/2005/8/layout/orgChart1"/>
    <dgm:cxn modelId="{013FBFDB-6064-4936-9EA6-1D572F0C3E2B}" type="presParOf" srcId="{205CC66B-F654-4A8C-BCED-10B6B80C9C03}" destId="{E8640B3B-E115-4942-8481-2BC1A9884C4E}" srcOrd="1" destOrd="0" presId="urn:microsoft.com/office/officeart/2005/8/layout/orgChart1"/>
    <dgm:cxn modelId="{CCD63668-C4BE-4D64-8E29-A717B3AD9F4B}" type="presParOf" srcId="{A1CFD981-44D6-4EA9-97B9-72EC9C6C395C}" destId="{EE65ADBB-F7EF-4515-87D2-82F76AFAD36B}" srcOrd="1" destOrd="0" presId="urn:microsoft.com/office/officeart/2005/8/layout/orgChart1"/>
    <dgm:cxn modelId="{A3986248-6BFA-47EC-929E-12BAB09824B4}" type="presParOf" srcId="{A1CFD981-44D6-4EA9-97B9-72EC9C6C395C}" destId="{14486120-8633-4383-81B3-6826DFC62517}" srcOrd="2" destOrd="0" presId="urn:microsoft.com/office/officeart/2005/8/layout/orgChart1"/>
    <dgm:cxn modelId="{A454FEFC-4EA0-4142-AB7D-0DB65547D302}" type="presParOf" srcId="{A30DC7DC-B846-4D9A-B476-82274CC28A48}" destId="{599B37F5-F323-4D32-8976-FD6B28D1586E}" srcOrd="2" destOrd="0" presId="urn:microsoft.com/office/officeart/2005/8/layout/orgChart1"/>
    <dgm:cxn modelId="{11AA0366-C356-442C-B37F-C384703128BC}" type="presParOf" srcId="{A30DC7DC-B846-4D9A-B476-82274CC28A48}" destId="{B8B09E84-A2DC-4959-B0B2-C050FCB32C95}" srcOrd="3" destOrd="0" presId="urn:microsoft.com/office/officeart/2005/8/layout/orgChart1"/>
    <dgm:cxn modelId="{B74A1413-566C-4B26-9FEB-51D6138D5767}" type="presParOf" srcId="{B8B09E84-A2DC-4959-B0B2-C050FCB32C95}" destId="{BC484FFB-B838-43FC-A10D-7DCFB3599783}" srcOrd="0" destOrd="0" presId="urn:microsoft.com/office/officeart/2005/8/layout/orgChart1"/>
    <dgm:cxn modelId="{7176613E-BFE1-49E9-95BA-57F49A3906AB}" type="presParOf" srcId="{BC484FFB-B838-43FC-A10D-7DCFB3599783}" destId="{8D35B139-ED3F-4839-9E12-E3CDDF8C4C13}" srcOrd="0" destOrd="0" presId="urn:microsoft.com/office/officeart/2005/8/layout/orgChart1"/>
    <dgm:cxn modelId="{1B6489AF-3622-4B5C-8938-095F0FD5E9E8}" type="presParOf" srcId="{BC484FFB-B838-43FC-A10D-7DCFB3599783}" destId="{F85A6248-BA7F-41DB-97E0-9483305979E0}" srcOrd="1" destOrd="0" presId="urn:microsoft.com/office/officeart/2005/8/layout/orgChart1"/>
    <dgm:cxn modelId="{229F6EA3-C37D-4BD7-ADF5-A74538206789}" type="presParOf" srcId="{B8B09E84-A2DC-4959-B0B2-C050FCB32C95}" destId="{87D808F3-21DD-4C61-893A-D1564F952F02}" srcOrd="1" destOrd="0" presId="urn:microsoft.com/office/officeart/2005/8/layout/orgChart1"/>
    <dgm:cxn modelId="{2C22020B-1F08-4200-88B9-D7D914B65508}" type="presParOf" srcId="{B8B09E84-A2DC-4959-B0B2-C050FCB32C95}" destId="{E2F20071-F963-4EEA-AABA-D96D254A7280}" srcOrd="2" destOrd="0" presId="urn:microsoft.com/office/officeart/2005/8/layout/orgChart1"/>
    <dgm:cxn modelId="{A1EC3135-DDED-4CA0-80B0-C6E846D9933C}" type="presParOf" srcId="{A30DC7DC-B846-4D9A-B476-82274CC28A48}" destId="{EAD5F444-E762-4172-9CC2-C536589E24F1}" srcOrd="4" destOrd="0" presId="urn:microsoft.com/office/officeart/2005/8/layout/orgChart1"/>
    <dgm:cxn modelId="{7DF0CF1E-671B-45EB-875C-1D88C612B857}" type="presParOf" srcId="{A30DC7DC-B846-4D9A-B476-82274CC28A48}" destId="{2AF199CA-C16C-48BD-8C89-C5EB3C2D736A}" srcOrd="5" destOrd="0" presId="urn:microsoft.com/office/officeart/2005/8/layout/orgChart1"/>
    <dgm:cxn modelId="{0BD74BB5-AFEF-4486-9187-CA081ED9A10B}" type="presParOf" srcId="{2AF199CA-C16C-48BD-8C89-C5EB3C2D736A}" destId="{6F7A9E9F-9A44-4C0F-9916-E1B54B1668F2}" srcOrd="0" destOrd="0" presId="urn:microsoft.com/office/officeart/2005/8/layout/orgChart1"/>
    <dgm:cxn modelId="{978BFE06-26D9-4C5D-86E3-60961FEBC6F0}" type="presParOf" srcId="{6F7A9E9F-9A44-4C0F-9916-E1B54B1668F2}" destId="{85181458-406D-4006-931F-FFC7EDD970D6}" srcOrd="0" destOrd="0" presId="urn:microsoft.com/office/officeart/2005/8/layout/orgChart1"/>
    <dgm:cxn modelId="{A97C32D4-E74A-4112-BB19-5ECA5A3DE3AC}" type="presParOf" srcId="{6F7A9E9F-9A44-4C0F-9916-E1B54B1668F2}" destId="{18E1B266-2F47-42DE-A0C8-9973C09A054E}" srcOrd="1" destOrd="0" presId="urn:microsoft.com/office/officeart/2005/8/layout/orgChart1"/>
    <dgm:cxn modelId="{3DD8D6F6-9E40-4A3F-BE4A-033DDE31F119}" type="presParOf" srcId="{2AF199CA-C16C-48BD-8C89-C5EB3C2D736A}" destId="{E15EAE34-F4FA-44CE-A24F-62B436C8A4C8}" srcOrd="1" destOrd="0" presId="urn:microsoft.com/office/officeart/2005/8/layout/orgChart1"/>
    <dgm:cxn modelId="{39F66C44-F18E-4FDE-BC57-D8F1D92AF006}" type="presParOf" srcId="{2AF199CA-C16C-48BD-8C89-C5EB3C2D736A}" destId="{DA149FDB-092B-400B-B24B-3146C928CF6D}" srcOrd="2" destOrd="0" presId="urn:microsoft.com/office/officeart/2005/8/layout/orgChart1"/>
    <dgm:cxn modelId="{9D53D314-6C8D-4BAA-AA84-432F5958F654}" type="presParOf" srcId="{790AF36B-C609-442F-8646-1C97D11F252B}" destId="{AE6FB725-B1FC-470F-96D0-15DBA2A91D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FD100F-8568-4ED5-8481-E61BD04FE5FF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755C9903-23D3-4119-A747-623B7152DF03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صور الازدحام الثلاث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97CA59C-584C-473F-8F78-3DF1BFF01145}" type="parTrans" cxnId="{02199383-761D-4C25-B0C7-2F298D31993B}">
      <dgm:prSet/>
      <dgm:spPr/>
      <dgm:t>
        <a:bodyPr/>
        <a:lstStyle/>
        <a:p>
          <a:pPr rtl="1"/>
          <a:endParaRPr lang="ar-SA" sz="18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4971433-C443-47C5-9DCB-64DF56A37B08}" type="sibTrans" cxnId="{02199383-761D-4C25-B0C7-2F298D31993B}">
      <dgm:prSet/>
      <dgm:spPr/>
      <dgm:t>
        <a:bodyPr/>
        <a:lstStyle/>
        <a:p>
          <a:pPr rtl="1"/>
          <a:endParaRPr lang="ar-SA" sz="18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20008761-59CA-437E-B6E4-63FA8FC523C1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ازدحام في عول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D417DC5-97C5-49A3-8F7C-1117F5DCA933}" type="parTrans" cxnId="{63B31F9F-51BB-4545-9EC1-F9937DCAC308}">
      <dgm:prSet/>
      <dgm:spPr/>
      <dgm:t>
        <a:bodyPr/>
        <a:lstStyle/>
        <a:p>
          <a:pPr rtl="1"/>
          <a:endParaRPr lang="ar-SA" sz="18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E42821A-795E-41D4-ABA7-4C3EF5FF1F51}" type="sibTrans" cxnId="{63B31F9F-51BB-4545-9EC1-F9937DCAC308}">
      <dgm:prSet/>
      <dgm:spPr/>
      <dgm:t>
        <a:bodyPr/>
        <a:lstStyle/>
        <a:p>
          <a:pPr rtl="1"/>
          <a:endParaRPr lang="ar-SA" sz="18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7698866-3322-4699-B82D-AA48ABF4D95E}">
      <dgm:prSet phldrT="[نص]" custT="1"/>
      <dgm:spPr>
        <a:solidFill>
          <a:srgbClr val="FFC000"/>
        </a:solidFill>
      </dgm:spPr>
      <dgm:t>
        <a:bodyPr/>
        <a:lstStyle/>
        <a:p>
          <a:pPr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ازدحام في تعصيب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5F59599-8748-4D22-98D6-F8CE402651C4}" type="parTrans" cxnId="{3CCA4778-2EE0-4CD2-9267-95B2FB1583E3}">
      <dgm:prSet/>
      <dgm:spPr/>
      <dgm:t>
        <a:bodyPr/>
        <a:lstStyle/>
        <a:p>
          <a:pPr rtl="1"/>
          <a:endParaRPr lang="ar-SA" sz="18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88748FB-EB95-42CF-8DB3-E05D861C875F}" type="sibTrans" cxnId="{3CCA4778-2EE0-4CD2-9267-95B2FB1583E3}">
      <dgm:prSet/>
      <dgm:spPr/>
      <dgm:t>
        <a:bodyPr/>
        <a:lstStyle/>
        <a:p>
          <a:pPr rtl="1"/>
          <a:endParaRPr lang="ar-SA" sz="18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E4E2692-83B4-461B-ABF0-C809593364E3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ازدحام في فرض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EF29235-F4D0-4648-8FC7-AD67B5CB8029}" type="parTrans" cxnId="{5A07A6AB-8085-429B-8F77-2BDCD3D692BE}">
      <dgm:prSet/>
      <dgm:spPr/>
      <dgm:t>
        <a:bodyPr/>
        <a:lstStyle/>
        <a:p>
          <a:pPr rtl="1"/>
          <a:endParaRPr lang="ar-SA" sz="18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7439470-CDED-432C-ABC0-F3702070A97A}" type="sibTrans" cxnId="{5A07A6AB-8085-429B-8F77-2BDCD3D692BE}">
      <dgm:prSet/>
      <dgm:spPr/>
      <dgm:t>
        <a:bodyPr/>
        <a:lstStyle/>
        <a:p>
          <a:pPr rtl="1"/>
          <a:endParaRPr lang="ar-SA" sz="18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7218B0A0-CFD0-4B9A-BAA1-220BD224E56A}" type="pres">
      <dgm:prSet presAssocID="{86FD100F-8568-4ED5-8481-E61BD04FE5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790AF36B-C609-442F-8646-1C97D11F252B}" type="pres">
      <dgm:prSet presAssocID="{755C9903-23D3-4119-A747-623B7152DF03}" presName="hierRoot1" presStyleCnt="0">
        <dgm:presLayoutVars>
          <dgm:hierBranch val="init"/>
        </dgm:presLayoutVars>
      </dgm:prSet>
      <dgm:spPr/>
    </dgm:pt>
    <dgm:pt modelId="{0E53B569-C9D9-4399-A866-32B09A535632}" type="pres">
      <dgm:prSet presAssocID="{755C9903-23D3-4119-A747-623B7152DF03}" presName="rootComposite1" presStyleCnt="0"/>
      <dgm:spPr/>
    </dgm:pt>
    <dgm:pt modelId="{1848DF95-11FE-4DDB-A03E-E6B7D53620E6}" type="pres">
      <dgm:prSet presAssocID="{755C9903-23D3-4119-A747-623B7152DF03}" presName="rootText1" presStyleLbl="node0" presStyleIdx="0" presStyleCnt="1" custScaleX="123381" custScaleY="4917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51A35FA-5335-4B49-89BC-6A38C6FB3D26}" type="pres">
      <dgm:prSet presAssocID="{755C9903-23D3-4119-A747-623B7152DF03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A30DC7DC-B846-4D9A-B476-82274CC28A48}" type="pres">
      <dgm:prSet presAssocID="{755C9903-23D3-4119-A747-623B7152DF03}" presName="hierChild2" presStyleCnt="0"/>
      <dgm:spPr/>
    </dgm:pt>
    <dgm:pt modelId="{405C9C5F-B1C5-4C49-A389-8CA5C80F8C98}" type="pres">
      <dgm:prSet presAssocID="{FD417DC5-97C5-49A3-8F7C-1117F5DCA933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A1CFD981-44D6-4EA9-97B9-72EC9C6C395C}" type="pres">
      <dgm:prSet presAssocID="{20008761-59CA-437E-B6E4-63FA8FC523C1}" presName="hierRoot2" presStyleCnt="0">
        <dgm:presLayoutVars>
          <dgm:hierBranch val="init"/>
        </dgm:presLayoutVars>
      </dgm:prSet>
      <dgm:spPr/>
    </dgm:pt>
    <dgm:pt modelId="{205CC66B-F654-4A8C-BCED-10B6B80C9C03}" type="pres">
      <dgm:prSet presAssocID="{20008761-59CA-437E-B6E4-63FA8FC523C1}" presName="rootComposite" presStyleCnt="0"/>
      <dgm:spPr/>
    </dgm:pt>
    <dgm:pt modelId="{DB6FD167-08E0-41CA-950D-18AF1B49DFD3}" type="pres">
      <dgm:prSet presAssocID="{20008761-59CA-437E-B6E4-63FA8FC523C1}" presName="rootText" presStyleLbl="node2" presStyleIdx="0" presStyleCnt="3" custScaleY="4823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8640B3B-E115-4942-8481-2BC1A9884C4E}" type="pres">
      <dgm:prSet presAssocID="{20008761-59CA-437E-B6E4-63FA8FC523C1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EE65ADBB-F7EF-4515-87D2-82F76AFAD36B}" type="pres">
      <dgm:prSet presAssocID="{20008761-59CA-437E-B6E4-63FA8FC523C1}" presName="hierChild4" presStyleCnt="0"/>
      <dgm:spPr/>
    </dgm:pt>
    <dgm:pt modelId="{14486120-8633-4383-81B3-6826DFC62517}" type="pres">
      <dgm:prSet presAssocID="{20008761-59CA-437E-B6E4-63FA8FC523C1}" presName="hierChild5" presStyleCnt="0"/>
      <dgm:spPr/>
    </dgm:pt>
    <dgm:pt modelId="{599B37F5-F323-4D32-8976-FD6B28D1586E}" type="pres">
      <dgm:prSet presAssocID="{85F59599-8748-4D22-98D6-F8CE402651C4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B8B09E84-A2DC-4959-B0B2-C050FCB32C95}" type="pres">
      <dgm:prSet presAssocID="{67698866-3322-4699-B82D-AA48ABF4D95E}" presName="hierRoot2" presStyleCnt="0">
        <dgm:presLayoutVars>
          <dgm:hierBranch val="init"/>
        </dgm:presLayoutVars>
      </dgm:prSet>
      <dgm:spPr/>
    </dgm:pt>
    <dgm:pt modelId="{BC484FFB-B838-43FC-A10D-7DCFB3599783}" type="pres">
      <dgm:prSet presAssocID="{67698866-3322-4699-B82D-AA48ABF4D95E}" presName="rootComposite" presStyleCnt="0"/>
      <dgm:spPr/>
    </dgm:pt>
    <dgm:pt modelId="{8D35B139-ED3F-4839-9E12-E3CDDF8C4C13}" type="pres">
      <dgm:prSet presAssocID="{67698866-3322-4699-B82D-AA48ABF4D95E}" presName="rootText" presStyleLbl="node2" presStyleIdx="1" presStyleCnt="3" custScaleY="4823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85A6248-BA7F-41DB-97E0-9483305979E0}" type="pres">
      <dgm:prSet presAssocID="{67698866-3322-4699-B82D-AA48ABF4D95E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87D808F3-21DD-4C61-893A-D1564F952F02}" type="pres">
      <dgm:prSet presAssocID="{67698866-3322-4699-B82D-AA48ABF4D95E}" presName="hierChild4" presStyleCnt="0"/>
      <dgm:spPr/>
    </dgm:pt>
    <dgm:pt modelId="{E2F20071-F963-4EEA-AABA-D96D254A7280}" type="pres">
      <dgm:prSet presAssocID="{67698866-3322-4699-B82D-AA48ABF4D95E}" presName="hierChild5" presStyleCnt="0"/>
      <dgm:spPr/>
    </dgm:pt>
    <dgm:pt modelId="{EAD5F444-E762-4172-9CC2-C536589E24F1}" type="pres">
      <dgm:prSet presAssocID="{1EF29235-F4D0-4648-8FC7-AD67B5CB8029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2AF199CA-C16C-48BD-8C89-C5EB3C2D736A}" type="pres">
      <dgm:prSet presAssocID="{3E4E2692-83B4-461B-ABF0-C809593364E3}" presName="hierRoot2" presStyleCnt="0">
        <dgm:presLayoutVars>
          <dgm:hierBranch val="init"/>
        </dgm:presLayoutVars>
      </dgm:prSet>
      <dgm:spPr/>
    </dgm:pt>
    <dgm:pt modelId="{6F7A9E9F-9A44-4C0F-9916-E1B54B1668F2}" type="pres">
      <dgm:prSet presAssocID="{3E4E2692-83B4-461B-ABF0-C809593364E3}" presName="rootComposite" presStyleCnt="0"/>
      <dgm:spPr/>
    </dgm:pt>
    <dgm:pt modelId="{85181458-406D-4006-931F-FFC7EDD970D6}" type="pres">
      <dgm:prSet presAssocID="{3E4E2692-83B4-461B-ABF0-C809593364E3}" presName="rootText" presStyleLbl="node2" presStyleIdx="2" presStyleCnt="3" custScaleY="4823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8E1B266-2F47-42DE-A0C8-9973C09A054E}" type="pres">
      <dgm:prSet presAssocID="{3E4E2692-83B4-461B-ABF0-C809593364E3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E15EAE34-F4FA-44CE-A24F-62B436C8A4C8}" type="pres">
      <dgm:prSet presAssocID="{3E4E2692-83B4-461B-ABF0-C809593364E3}" presName="hierChild4" presStyleCnt="0"/>
      <dgm:spPr/>
    </dgm:pt>
    <dgm:pt modelId="{DA149FDB-092B-400B-B24B-3146C928CF6D}" type="pres">
      <dgm:prSet presAssocID="{3E4E2692-83B4-461B-ABF0-C809593364E3}" presName="hierChild5" presStyleCnt="0"/>
      <dgm:spPr/>
    </dgm:pt>
    <dgm:pt modelId="{AE6FB725-B1FC-470F-96D0-15DBA2A91DDB}" type="pres">
      <dgm:prSet presAssocID="{755C9903-23D3-4119-A747-623B7152DF03}" presName="hierChild3" presStyleCnt="0"/>
      <dgm:spPr/>
    </dgm:pt>
  </dgm:ptLst>
  <dgm:cxnLst>
    <dgm:cxn modelId="{6312C66A-8034-404C-99C4-63D755826915}" type="presOf" srcId="{67698866-3322-4699-B82D-AA48ABF4D95E}" destId="{F85A6248-BA7F-41DB-97E0-9483305979E0}" srcOrd="1" destOrd="0" presId="urn:microsoft.com/office/officeart/2005/8/layout/orgChart1"/>
    <dgm:cxn modelId="{206CBF79-55B5-4DF4-B85C-2EF7445FBE09}" type="presOf" srcId="{85F59599-8748-4D22-98D6-F8CE402651C4}" destId="{599B37F5-F323-4D32-8976-FD6B28D1586E}" srcOrd="0" destOrd="0" presId="urn:microsoft.com/office/officeart/2005/8/layout/orgChart1"/>
    <dgm:cxn modelId="{A01DBEDB-C515-432B-9833-23319B4DC9B2}" type="presOf" srcId="{20008761-59CA-437E-B6E4-63FA8FC523C1}" destId="{DB6FD167-08E0-41CA-950D-18AF1B49DFD3}" srcOrd="0" destOrd="0" presId="urn:microsoft.com/office/officeart/2005/8/layout/orgChart1"/>
    <dgm:cxn modelId="{63AC4514-A36A-427E-9AEB-568EAEAED2F6}" type="presOf" srcId="{FD417DC5-97C5-49A3-8F7C-1117F5DCA933}" destId="{405C9C5F-B1C5-4C49-A389-8CA5C80F8C98}" srcOrd="0" destOrd="0" presId="urn:microsoft.com/office/officeart/2005/8/layout/orgChart1"/>
    <dgm:cxn modelId="{3CCA4778-2EE0-4CD2-9267-95B2FB1583E3}" srcId="{755C9903-23D3-4119-A747-623B7152DF03}" destId="{67698866-3322-4699-B82D-AA48ABF4D95E}" srcOrd="1" destOrd="0" parTransId="{85F59599-8748-4D22-98D6-F8CE402651C4}" sibTransId="{A88748FB-EB95-42CF-8DB3-E05D861C875F}"/>
    <dgm:cxn modelId="{71C79F59-CE93-479E-85BD-EC42C9FA1AC7}" type="presOf" srcId="{755C9903-23D3-4119-A747-623B7152DF03}" destId="{E51A35FA-5335-4B49-89BC-6A38C6FB3D26}" srcOrd="1" destOrd="0" presId="urn:microsoft.com/office/officeart/2005/8/layout/orgChart1"/>
    <dgm:cxn modelId="{8BA2E7DF-AA11-4940-B1B4-C73A2893EDFF}" type="presOf" srcId="{1EF29235-F4D0-4648-8FC7-AD67B5CB8029}" destId="{EAD5F444-E762-4172-9CC2-C536589E24F1}" srcOrd="0" destOrd="0" presId="urn:microsoft.com/office/officeart/2005/8/layout/orgChart1"/>
    <dgm:cxn modelId="{63B31F9F-51BB-4545-9EC1-F9937DCAC308}" srcId="{755C9903-23D3-4119-A747-623B7152DF03}" destId="{20008761-59CA-437E-B6E4-63FA8FC523C1}" srcOrd="0" destOrd="0" parTransId="{FD417DC5-97C5-49A3-8F7C-1117F5DCA933}" sibTransId="{FE42821A-795E-41D4-ABA7-4C3EF5FF1F51}"/>
    <dgm:cxn modelId="{FDE19AD5-B9B8-4906-97A1-0BC765C3C736}" type="presOf" srcId="{67698866-3322-4699-B82D-AA48ABF4D95E}" destId="{8D35B139-ED3F-4839-9E12-E3CDDF8C4C13}" srcOrd="0" destOrd="0" presId="urn:microsoft.com/office/officeart/2005/8/layout/orgChart1"/>
    <dgm:cxn modelId="{98065E09-9ADB-4C25-8B57-2718BA1A7C9F}" type="presOf" srcId="{20008761-59CA-437E-B6E4-63FA8FC523C1}" destId="{E8640B3B-E115-4942-8481-2BC1A9884C4E}" srcOrd="1" destOrd="0" presId="urn:microsoft.com/office/officeart/2005/8/layout/orgChart1"/>
    <dgm:cxn modelId="{FFF39E57-617B-4FFE-9967-09A83E998D01}" type="presOf" srcId="{3E4E2692-83B4-461B-ABF0-C809593364E3}" destId="{18E1B266-2F47-42DE-A0C8-9973C09A054E}" srcOrd="1" destOrd="0" presId="urn:microsoft.com/office/officeart/2005/8/layout/orgChart1"/>
    <dgm:cxn modelId="{02199383-761D-4C25-B0C7-2F298D31993B}" srcId="{86FD100F-8568-4ED5-8481-E61BD04FE5FF}" destId="{755C9903-23D3-4119-A747-623B7152DF03}" srcOrd="0" destOrd="0" parTransId="{097CA59C-584C-473F-8F78-3DF1BFF01145}" sibTransId="{04971433-C443-47C5-9DCB-64DF56A37B08}"/>
    <dgm:cxn modelId="{61A559F7-A288-40B4-BB6D-3AA7AA50A83C}" type="presOf" srcId="{86FD100F-8568-4ED5-8481-E61BD04FE5FF}" destId="{7218B0A0-CFD0-4B9A-BAA1-220BD224E56A}" srcOrd="0" destOrd="0" presId="urn:microsoft.com/office/officeart/2005/8/layout/orgChart1"/>
    <dgm:cxn modelId="{5A07A6AB-8085-429B-8F77-2BDCD3D692BE}" srcId="{755C9903-23D3-4119-A747-623B7152DF03}" destId="{3E4E2692-83B4-461B-ABF0-C809593364E3}" srcOrd="2" destOrd="0" parTransId="{1EF29235-F4D0-4648-8FC7-AD67B5CB8029}" sibTransId="{67439470-CDED-432C-ABC0-F3702070A97A}"/>
    <dgm:cxn modelId="{CA0BFC77-ED4B-4676-A3C1-A4B0EF8A27CE}" type="presOf" srcId="{3E4E2692-83B4-461B-ABF0-C809593364E3}" destId="{85181458-406D-4006-931F-FFC7EDD970D6}" srcOrd="0" destOrd="0" presId="urn:microsoft.com/office/officeart/2005/8/layout/orgChart1"/>
    <dgm:cxn modelId="{D0EBE62F-8890-444B-B3E9-1529B0AFAE71}" type="presOf" srcId="{755C9903-23D3-4119-A747-623B7152DF03}" destId="{1848DF95-11FE-4DDB-A03E-E6B7D53620E6}" srcOrd="0" destOrd="0" presId="urn:microsoft.com/office/officeart/2005/8/layout/orgChart1"/>
    <dgm:cxn modelId="{5C10D8BB-2417-423A-9B6B-3C33E9C501E9}" type="presParOf" srcId="{7218B0A0-CFD0-4B9A-BAA1-220BD224E56A}" destId="{790AF36B-C609-442F-8646-1C97D11F252B}" srcOrd="0" destOrd="0" presId="urn:microsoft.com/office/officeart/2005/8/layout/orgChart1"/>
    <dgm:cxn modelId="{EEE068C2-2BBD-49CB-A24D-FE07F4C95AC3}" type="presParOf" srcId="{790AF36B-C609-442F-8646-1C97D11F252B}" destId="{0E53B569-C9D9-4399-A866-32B09A535632}" srcOrd="0" destOrd="0" presId="urn:microsoft.com/office/officeart/2005/8/layout/orgChart1"/>
    <dgm:cxn modelId="{A13B9279-BD85-4DD4-B994-29FA8278D09D}" type="presParOf" srcId="{0E53B569-C9D9-4399-A866-32B09A535632}" destId="{1848DF95-11FE-4DDB-A03E-E6B7D53620E6}" srcOrd="0" destOrd="0" presId="urn:microsoft.com/office/officeart/2005/8/layout/orgChart1"/>
    <dgm:cxn modelId="{42715539-EC8C-4A3C-BED1-045AE8496FAA}" type="presParOf" srcId="{0E53B569-C9D9-4399-A866-32B09A535632}" destId="{E51A35FA-5335-4B49-89BC-6A38C6FB3D26}" srcOrd="1" destOrd="0" presId="urn:microsoft.com/office/officeart/2005/8/layout/orgChart1"/>
    <dgm:cxn modelId="{6BBABF7E-4FFE-4EF2-95A2-FFC182A7E492}" type="presParOf" srcId="{790AF36B-C609-442F-8646-1C97D11F252B}" destId="{A30DC7DC-B846-4D9A-B476-82274CC28A48}" srcOrd="1" destOrd="0" presId="urn:microsoft.com/office/officeart/2005/8/layout/orgChart1"/>
    <dgm:cxn modelId="{8E24CFBE-979C-4095-82D3-674BC6E026E0}" type="presParOf" srcId="{A30DC7DC-B846-4D9A-B476-82274CC28A48}" destId="{405C9C5F-B1C5-4C49-A389-8CA5C80F8C98}" srcOrd="0" destOrd="0" presId="urn:microsoft.com/office/officeart/2005/8/layout/orgChart1"/>
    <dgm:cxn modelId="{31561F22-79A5-43C1-9CAC-B9170F745A6F}" type="presParOf" srcId="{A30DC7DC-B846-4D9A-B476-82274CC28A48}" destId="{A1CFD981-44D6-4EA9-97B9-72EC9C6C395C}" srcOrd="1" destOrd="0" presId="urn:microsoft.com/office/officeart/2005/8/layout/orgChart1"/>
    <dgm:cxn modelId="{2D747A11-E14F-46A3-88FD-7C5B66339B48}" type="presParOf" srcId="{A1CFD981-44D6-4EA9-97B9-72EC9C6C395C}" destId="{205CC66B-F654-4A8C-BCED-10B6B80C9C03}" srcOrd="0" destOrd="0" presId="urn:microsoft.com/office/officeart/2005/8/layout/orgChart1"/>
    <dgm:cxn modelId="{536D00D8-C6EE-4B8A-B2DF-7271DF29A63F}" type="presParOf" srcId="{205CC66B-F654-4A8C-BCED-10B6B80C9C03}" destId="{DB6FD167-08E0-41CA-950D-18AF1B49DFD3}" srcOrd="0" destOrd="0" presId="urn:microsoft.com/office/officeart/2005/8/layout/orgChart1"/>
    <dgm:cxn modelId="{013FBFDB-6064-4936-9EA6-1D572F0C3E2B}" type="presParOf" srcId="{205CC66B-F654-4A8C-BCED-10B6B80C9C03}" destId="{E8640B3B-E115-4942-8481-2BC1A9884C4E}" srcOrd="1" destOrd="0" presId="urn:microsoft.com/office/officeart/2005/8/layout/orgChart1"/>
    <dgm:cxn modelId="{CCD63668-C4BE-4D64-8E29-A717B3AD9F4B}" type="presParOf" srcId="{A1CFD981-44D6-4EA9-97B9-72EC9C6C395C}" destId="{EE65ADBB-F7EF-4515-87D2-82F76AFAD36B}" srcOrd="1" destOrd="0" presId="urn:microsoft.com/office/officeart/2005/8/layout/orgChart1"/>
    <dgm:cxn modelId="{A3986248-6BFA-47EC-929E-12BAB09824B4}" type="presParOf" srcId="{A1CFD981-44D6-4EA9-97B9-72EC9C6C395C}" destId="{14486120-8633-4383-81B3-6826DFC62517}" srcOrd="2" destOrd="0" presId="urn:microsoft.com/office/officeart/2005/8/layout/orgChart1"/>
    <dgm:cxn modelId="{A454FEFC-4EA0-4142-AB7D-0DB65547D302}" type="presParOf" srcId="{A30DC7DC-B846-4D9A-B476-82274CC28A48}" destId="{599B37F5-F323-4D32-8976-FD6B28D1586E}" srcOrd="2" destOrd="0" presId="urn:microsoft.com/office/officeart/2005/8/layout/orgChart1"/>
    <dgm:cxn modelId="{11AA0366-C356-442C-B37F-C384703128BC}" type="presParOf" srcId="{A30DC7DC-B846-4D9A-B476-82274CC28A48}" destId="{B8B09E84-A2DC-4959-B0B2-C050FCB32C95}" srcOrd="3" destOrd="0" presId="urn:microsoft.com/office/officeart/2005/8/layout/orgChart1"/>
    <dgm:cxn modelId="{B74A1413-566C-4B26-9FEB-51D6138D5767}" type="presParOf" srcId="{B8B09E84-A2DC-4959-B0B2-C050FCB32C95}" destId="{BC484FFB-B838-43FC-A10D-7DCFB3599783}" srcOrd="0" destOrd="0" presId="urn:microsoft.com/office/officeart/2005/8/layout/orgChart1"/>
    <dgm:cxn modelId="{7176613E-BFE1-49E9-95BA-57F49A3906AB}" type="presParOf" srcId="{BC484FFB-B838-43FC-A10D-7DCFB3599783}" destId="{8D35B139-ED3F-4839-9E12-E3CDDF8C4C13}" srcOrd="0" destOrd="0" presId="urn:microsoft.com/office/officeart/2005/8/layout/orgChart1"/>
    <dgm:cxn modelId="{1B6489AF-3622-4B5C-8938-095F0FD5E9E8}" type="presParOf" srcId="{BC484FFB-B838-43FC-A10D-7DCFB3599783}" destId="{F85A6248-BA7F-41DB-97E0-9483305979E0}" srcOrd="1" destOrd="0" presId="urn:microsoft.com/office/officeart/2005/8/layout/orgChart1"/>
    <dgm:cxn modelId="{229F6EA3-C37D-4BD7-ADF5-A74538206789}" type="presParOf" srcId="{B8B09E84-A2DC-4959-B0B2-C050FCB32C95}" destId="{87D808F3-21DD-4C61-893A-D1564F952F02}" srcOrd="1" destOrd="0" presId="urn:microsoft.com/office/officeart/2005/8/layout/orgChart1"/>
    <dgm:cxn modelId="{2C22020B-1F08-4200-88B9-D7D914B65508}" type="presParOf" srcId="{B8B09E84-A2DC-4959-B0B2-C050FCB32C95}" destId="{E2F20071-F963-4EEA-AABA-D96D254A7280}" srcOrd="2" destOrd="0" presId="urn:microsoft.com/office/officeart/2005/8/layout/orgChart1"/>
    <dgm:cxn modelId="{A1EC3135-DDED-4CA0-80B0-C6E846D9933C}" type="presParOf" srcId="{A30DC7DC-B846-4D9A-B476-82274CC28A48}" destId="{EAD5F444-E762-4172-9CC2-C536589E24F1}" srcOrd="4" destOrd="0" presId="urn:microsoft.com/office/officeart/2005/8/layout/orgChart1"/>
    <dgm:cxn modelId="{7DF0CF1E-671B-45EB-875C-1D88C612B857}" type="presParOf" srcId="{A30DC7DC-B846-4D9A-B476-82274CC28A48}" destId="{2AF199CA-C16C-48BD-8C89-C5EB3C2D736A}" srcOrd="5" destOrd="0" presId="urn:microsoft.com/office/officeart/2005/8/layout/orgChart1"/>
    <dgm:cxn modelId="{0BD74BB5-AFEF-4486-9187-CA081ED9A10B}" type="presParOf" srcId="{2AF199CA-C16C-48BD-8C89-C5EB3C2D736A}" destId="{6F7A9E9F-9A44-4C0F-9916-E1B54B1668F2}" srcOrd="0" destOrd="0" presId="urn:microsoft.com/office/officeart/2005/8/layout/orgChart1"/>
    <dgm:cxn modelId="{978BFE06-26D9-4C5D-86E3-60961FEBC6F0}" type="presParOf" srcId="{6F7A9E9F-9A44-4C0F-9916-E1B54B1668F2}" destId="{85181458-406D-4006-931F-FFC7EDD970D6}" srcOrd="0" destOrd="0" presId="urn:microsoft.com/office/officeart/2005/8/layout/orgChart1"/>
    <dgm:cxn modelId="{A97C32D4-E74A-4112-BB19-5ECA5A3DE3AC}" type="presParOf" srcId="{6F7A9E9F-9A44-4C0F-9916-E1B54B1668F2}" destId="{18E1B266-2F47-42DE-A0C8-9973C09A054E}" srcOrd="1" destOrd="0" presId="urn:microsoft.com/office/officeart/2005/8/layout/orgChart1"/>
    <dgm:cxn modelId="{3DD8D6F6-9E40-4A3F-BE4A-033DDE31F119}" type="presParOf" srcId="{2AF199CA-C16C-48BD-8C89-C5EB3C2D736A}" destId="{E15EAE34-F4FA-44CE-A24F-62B436C8A4C8}" srcOrd="1" destOrd="0" presId="urn:microsoft.com/office/officeart/2005/8/layout/orgChart1"/>
    <dgm:cxn modelId="{39F66C44-F18E-4FDE-BC57-D8F1D92AF006}" type="presParOf" srcId="{2AF199CA-C16C-48BD-8C89-C5EB3C2D736A}" destId="{DA149FDB-092B-400B-B24B-3146C928CF6D}" srcOrd="2" destOrd="0" presId="urn:microsoft.com/office/officeart/2005/8/layout/orgChart1"/>
    <dgm:cxn modelId="{9D53D314-6C8D-4BAA-AA84-432F5958F654}" type="presParOf" srcId="{790AF36B-C609-442F-8646-1C97D11F252B}" destId="{AE6FB725-B1FC-470F-96D0-15DBA2A91D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2A9F8-DB1A-45B3-AD62-6A7BB9FE45F9}">
      <dsp:nvSpPr>
        <dsp:cNvPr id="0" name=""/>
        <dsp:cNvSpPr/>
      </dsp:nvSpPr>
      <dsp:spPr>
        <a:xfrm rot="5400000">
          <a:off x="439774" y="2450950"/>
          <a:ext cx="1324653" cy="220419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E1F1B-02F2-4BFF-8F7C-A729F2F2B383}">
      <dsp:nvSpPr>
        <dsp:cNvPr id="0" name=""/>
        <dsp:cNvSpPr/>
      </dsp:nvSpPr>
      <dsp:spPr>
        <a:xfrm>
          <a:off x="218657" y="3109529"/>
          <a:ext cx="1989958" cy="1744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تعريف الحجب</a:t>
          </a:r>
          <a:endParaRPr lang="ar-SA" sz="2800" b="1" kern="1200" dirty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18657" y="3109529"/>
        <a:ext cx="1989958" cy="1744315"/>
      </dsp:txXfrm>
    </dsp:sp>
    <dsp:sp modelId="{81985896-5180-43A6-A2C9-5BC5D64DABC1}">
      <dsp:nvSpPr>
        <dsp:cNvPr id="0" name=""/>
        <dsp:cNvSpPr/>
      </dsp:nvSpPr>
      <dsp:spPr>
        <a:xfrm>
          <a:off x="1833151" y="2288675"/>
          <a:ext cx="375463" cy="375463"/>
        </a:xfrm>
        <a:prstGeom prst="triangle">
          <a:avLst>
            <a:gd name="adj" fmla="val 10000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465BE-DE31-4C9E-AA68-D90EB83ABE73}">
      <dsp:nvSpPr>
        <dsp:cNvPr id="0" name=""/>
        <dsp:cNvSpPr/>
      </dsp:nvSpPr>
      <dsp:spPr>
        <a:xfrm rot="5400000">
          <a:off x="2875872" y="1848135"/>
          <a:ext cx="1324653" cy="220419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E1054-218B-4977-B448-857D10EB9F19}">
      <dsp:nvSpPr>
        <dsp:cNvPr id="0" name=""/>
        <dsp:cNvSpPr/>
      </dsp:nvSpPr>
      <dsp:spPr>
        <a:xfrm>
          <a:off x="2654755" y="2506714"/>
          <a:ext cx="1989958" cy="1744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أهمية التعرف على باب الحُجب</a:t>
          </a:r>
          <a:endParaRPr lang="ar-SA" sz="2800" b="1" kern="1200" dirty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654755" y="2506714"/>
        <a:ext cx="1989958" cy="1744315"/>
      </dsp:txXfrm>
    </dsp:sp>
    <dsp:sp modelId="{45327DDE-3EE2-4114-95A4-CE6996A2572A}">
      <dsp:nvSpPr>
        <dsp:cNvPr id="0" name=""/>
        <dsp:cNvSpPr/>
      </dsp:nvSpPr>
      <dsp:spPr>
        <a:xfrm>
          <a:off x="4269249" y="1685860"/>
          <a:ext cx="375463" cy="375463"/>
        </a:xfrm>
        <a:prstGeom prst="triangle">
          <a:avLst>
            <a:gd name="adj" fmla="val 10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4B58C-F70E-436B-A2E2-18B5CA301FA9}">
      <dsp:nvSpPr>
        <dsp:cNvPr id="0" name=""/>
        <dsp:cNvSpPr/>
      </dsp:nvSpPr>
      <dsp:spPr>
        <a:xfrm rot="5400000">
          <a:off x="5311970" y="1245320"/>
          <a:ext cx="1324653" cy="220419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A81D1-4962-47D6-B158-7094DF1CF5C7}">
      <dsp:nvSpPr>
        <dsp:cNvPr id="0" name=""/>
        <dsp:cNvSpPr/>
      </dsp:nvSpPr>
      <dsp:spPr>
        <a:xfrm>
          <a:off x="5090852" y="1903899"/>
          <a:ext cx="1989958" cy="1744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أقسام الحجب</a:t>
          </a:r>
          <a:endParaRPr lang="ar-SA" sz="3200" b="1" kern="1200" dirty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090852" y="1903899"/>
        <a:ext cx="1989958" cy="1744315"/>
      </dsp:txXfrm>
    </dsp:sp>
    <dsp:sp modelId="{A503198C-0BC4-4879-B231-D22E6A1155FB}">
      <dsp:nvSpPr>
        <dsp:cNvPr id="0" name=""/>
        <dsp:cNvSpPr/>
      </dsp:nvSpPr>
      <dsp:spPr>
        <a:xfrm>
          <a:off x="6705347" y="1083045"/>
          <a:ext cx="375463" cy="375463"/>
        </a:xfrm>
        <a:prstGeom prst="triangle">
          <a:avLst>
            <a:gd name="adj" fmla="val 10000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E1E5A-976E-44DF-AADB-A1CA77509FED}">
      <dsp:nvSpPr>
        <dsp:cNvPr id="0" name=""/>
        <dsp:cNvSpPr/>
      </dsp:nvSpPr>
      <dsp:spPr>
        <a:xfrm rot="5400000">
          <a:off x="7748068" y="642506"/>
          <a:ext cx="1324653" cy="220419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1B8DC-DE02-43A6-8544-CDC23CCD2123}">
      <dsp:nvSpPr>
        <dsp:cNvPr id="0" name=""/>
        <dsp:cNvSpPr/>
      </dsp:nvSpPr>
      <dsp:spPr>
        <a:xfrm>
          <a:off x="7526950" y="1301085"/>
          <a:ext cx="1989958" cy="1744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الإلمام بشروط الورثة و أحوالهم.</a:t>
          </a:r>
          <a:endParaRPr lang="ar-SA" sz="2800" b="1" kern="1200" dirty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7526950" y="1301085"/>
        <a:ext cx="1989958" cy="1744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73713-4ABA-45B4-AA95-386E1F7BA5A4}">
      <dsp:nvSpPr>
        <dsp:cNvPr id="0" name=""/>
        <dsp:cNvSpPr/>
      </dsp:nvSpPr>
      <dsp:spPr>
        <a:xfrm>
          <a:off x="362845" y="1869330"/>
          <a:ext cx="6995908" cy="2512059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D2FECEB-789C-47F2-B7B1-538BCDE1938A}">
      <dsp:nvSpPr>
        <dsp:cNvPr id="0" name=""/>
        <dsp:cNvSpPr/>
      </dsp:nvSpPr>
      <dsp:spPr>
        <a:xfrm>
          <a:off x="3901440" y="172553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b="1" kern="1200" dirty="0" smtClean="0">
              <a:solidFill>
                <a:srgbClr val="B91E19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حجب الحرمان</a:t>
          </a:r>
          <a:endParaRPr lang="ar-SA" sz="6500" b="1" kern="1200" dirty="0">
            <a:solidFill>
              <a:srgbClr val="B91E19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901440" y="1725532"/>
        <a:ext cx="3283712" cy="3126325"/>
      </dsp:txXfrm>
    </dsp:sp>
    <dsp:sp modelId="{43606A4A-F5CB-460F-9A47-264DD3C4D5B9}">
      <dsp:nvSpPr>
        <dsp:cNvPr id="0" name=""/>
        <dsp:cNvSpPr/>
      </dsp:nvSpPr>
      <dsp:spPr>
        <a:xfrm>
          <a:off x="544575" y="172553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b="1" kern="1200" dirty="0" smtClean="0">
              <a:solidFill>
                <a:srgbClr val="B91E19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حجب النقصان</a:t>
          </a:r>
          <a:endParaRPr lang="ar-SA" sz="6500" b="1" kern="1200" dirty="0">
            <a:solidFill>
              <a:srgbClr val="B91E19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44575" y="1725532"/>
        <a:ext cx="3283712" cy="3126325"/>
      </dsp:txXfrm>
    </dsp:sp>
    <dsp:sp modelId="{E5AA162E-BAF3-441B-9D76-3A7F0262AACB}">
      <dsp:nvSpPr>
        <dsp:cNvPr id="0" name=""/>
        <dsp:cNvSpPr/>
      </dsp:nvSpPr>
      <dsp:spPr>
        <a:xfrm>
          <a:off x="6704649" y="1061589"/>
          <a:ext cx="1381760" cy="1381760"/>
        </a:xfrm>
        <a:prstGeom prst="noSmoking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7F78A5-B43E-4AB4-B7F7-D1CBCDF612DD}">
      <dsp:nvSpPr>
        <dsp:cNvPr id="0" name=""/>
        <dsp:cNvSpPr/>
      </dsp:nvSpPr>
      <dsp:spPr>
        <a:xfrm>
          <a:off x="0" y="1768891"/>
          <a:ext cx="1300480" cy="445662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73670C-2C22-4B65-89AC-14D2E6093FA6}">
      <dsp:nvSpPr>
        <dsp:cNvPr id="0" name=""/>
        <dsp:cNvSpPr/>
      </dsp:nvSpPr>
      <dsp:spPr>
        <a:xfrm>
          <a:off x="3859987" y="1878110"/>
          <a:ext cx="812" cy="2520015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8D768-95D2-4943-9C93-A3AEBB69B8C0}">
      <dsp:nvSpPr>
        <dsp:cNvPr id="0" name=""/>
        <dsp:cNvSpPr/>
      </dsp:nvSpPr>
      <dsp:spPr>
        <a:xfrm>
          <a:off x="3850923" y="1439652"/>
          <a:ext cx="2236708" cy="1434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228"/>
              </a:lnTo>
              <a:lnTo>
                <a:pt x="2236708" y="1040228"/>
              </a:lnTo>
              <a:lnTo>
                <a:pt x="2236708" y="14340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D9584-26DD-46A9-8F48-466BACDF39A3}">
      <dsp:nvSpPr>
        <dsp:cNvPr id="0" name=""/>
        <dsp:cNvSpPr/>
      </dsp:nvSpPr>
      <dsp:spPr>
        <a:xfrm>
          <a:off x="1714400" y="1439652"/>
          <a:ext cx="2136522" cy="1434027"/>
        </a:xfrm>
        <a:custGeom>
          <a:avLst/>
          <a:gdLst/>
          <a:ahLst/>
          <a:cxnLst/>
          <a:rect l="0" t="0" r="0" b="0"/>
          <a:pathLst>
            <a:path>
              <a:moveTo>
                <a:pt x="2136522" y="0"/>
              </a:moveTo>
              <a:lnTo>
                <a:pt x="2136522" y="1040228"/>
              </a:lnTo>
              <a:lnTo>
                <a:pt x="0" y="1040228"/>
              </a:lnTo>
              <a:lnTo>
                <a:pt x="0" y="14340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46686-65A9-4D3B-91BC-F57EA273B868}">
      <dsp:nvSpPr>
        <dsp:cNvPr id="0" name=""/>
        <dsp:cNvSpPr/>
      </dsp:nvSpPr>
      <dsp:spPr>
        <a:xfrm>
          <a:off x="2321276" y="669752"/>
          <a:ext cx="3059294" cy="769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38155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النقصان</a:t>
          </a:r>
          <a:endParaRPr lang="ar-SA" sz="40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321276" y="669752"/>
        <a:ext cx="3059294" cy="769899"/>
      </dsp:txXfrm>
    </dsp:sp>
    <dsp:sp modelId="{024D7636-6CA6-4975-8C70-C3C7B57AF1ED}">
      <dsp:nvSpPr>
        <dsp:cNvPr id="0" name=""/>
        <dsp:cNvSpPr/>
      </dsp:nvSpPr>
      <dsp:spPr>
        <a:xfrm>
          <a:off x="2873023" y="1523511"/>
          <a:ext cx="2933699" cy="5625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18415" rIns="73660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وله نوعان</a:t>
          </a:r>
          <a:endParaRPr lang="ar-SA" sz="29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873023" y="1523511"/>
        <a:ext cx="2933699" cy="562570"/>
      </dsp:txXfrm>
    </dsp:sp>
    <dsp:sp modelId="{FE63CD6E-FF71-43CE-8783-79BCDB015284}">
      <dsp:nvSpPr>
        <dsp:cNvPr id="0" name=""/>
        <dsp:cNvSpPr/>
      </dsp:nvSpPr>
      <dsp:spPr>
        <a:xfrm>
          <a:off x="84567" y="2873679"/>
          <a:ext cx="3259666" cy="16877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38155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نقصان سببه الازدحام.</a:t>
          </a:r>
          <a:endParaRPr lang="ar-SA" sz="40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84567" y="2873679"/>
        <a:ext cx="3259666" cy="1687710"/>
      </dsp:txXfrm>
    </dsp:sp>
    <dsp:sp modelId="{252569CA-F1E5-4C02-80FC-D85290B1C2FB}">
      <dsp:nvSpPr>
        <dsp:cNvPr id="0" name=""/>
        <dsp:cNvSpPr/>
      </dsp:nvSpPr>
      <dsp:spPr>
        <a:xfrm>
          <a:off x="736500" y="4186344"/>
          <a:ext cx="2933700" cy="5625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18415" rIns="73660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وله ثلاث صور.</a:t>
          </a:r>
          <a:endParaRPr lang="ar-SA" sz="29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736500" y="4186344"/>
        <a:ext cx="2933700" cy="562570"/>
      </dsp:txXfrm>
    </dsp:sp>
    <dsp:sp modelId="{9BF49334-A209-4347-9EFE-39F90EB20461}">
      <dsp:nvSpPr>
        <dsp:cNvPr id="0" name=""/>
        <dsp:cNvSpPr/>
      </dsp:nvSpPr>
      <dsp:spPr>
        <a:xfrm>
          <a:off x="4457799" y="2873679"/>
          <a:ext cx="3259666" cy="16877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38155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نقصان سببه الانتقال</a:t>
          </a:r>
          <a:endParaRPr lang="ar-SA" sz="40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457799" y="2873679"/>
        <a:ext cx="3259666" cy="1687710"/>
      </dsp:txXfrm>
    </dsp:sp>
    <dsp:sp modelId="{06D18F93-1DAE-46D1-8FC9-0C0746553CC9}">
      <dsp:nvSpPr>
        <dsp:cNvPr id="0" name=""/>
        <dsp:cNvSpPr/>
      </dsp:nvSpPr>
      <dsp:spPr>
        <a:xfrm>
          <a:off x="5109732" y="4186344"/>
          <a:ext cx="2933700" cy="5625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18415" rIns="73660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وله أربع صور</a:t>
          </a:r>
        </a:p>
      </dsp:txBody>
      <dsp:txXfrm>
        <a:off x="5109732" y="4186344"/>
        <a:ext cx="2933700" cy="5625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84080-0E3E-4414-8F19-361CF8B0C6BF}">
      <dsp:nvSpPr>
        <dsp:cNvPr id="0" name=""/>
        <dsp:cNvSpPr/>
      </dsp:nvSpPr>
      <dsp:spPr>
        <a:xfrm rot="5400000">
          <a:off x="503780" y="2440496"/>
          <a:ext cx="1886902" cy="21481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24F5F37-13E0-4D87-B7FC-4C2A6DD5207D}">
      <dsp:nvSpPr>
        <dsp:cNvPr id="0" name=""/>
        <dsp:cNvSpPr/>
      </dsp:nvSpPr>
      <dsp:spPr>
        <a:xfrm>
          <a:off x="3865" y="348827"/>
          <a:ext cx="3176433" cy="22234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6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توفي شخص عن ابنة.</a:t>
          </a:r>
          <a:endParaRPr lang="ar-SA" sz="4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12422" y="457384"/>
        <a:ext cx="2959319" cy="2006286"/>
      </dsp:txXfrm>
    </dsp:sp>
    <dsp:sp modelId="{18307C47-95AE-4880-9D74-4760DA49BB1B}">
      <dsp:nvSpPr>
        <dsp:cNvPr id="0" name=""/>
        <dsp:cNvSpPr/>
      </dsp:nvSpPr>
      <dsp:spPr>
        <a:xfrm>
          <a:off x="3180298" y="560879"/>
          <a:ext cx="2310234" cy="179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4000" b="1" kern="1200" dirty="0" smtClean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الابنة : النصف</a:t>
          </a:r>
          <a:endParaRPr lang="ar-SA" sz="4000" b="1" kern="1200" dirty="0">
            <a:solidFill>
              <a:schemeClr val="accent2">
                <a:lumMod val="50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180298" y="560879"/>
        <a:ext cx="2310234" cy="1797050"/>
      </dsp:txXfrm>
    </dsp:sp>
    <dsp:sp modelId="{7BEA81FA-B760-485B-9A2A-66EA8A46FB9E}">
      <dsp:nvSpPr>
        <dsp:cNvPr id="0" name=""/>
        <dsp:cNvSpPr/>
      </dsp:nvSpPr>
      <dsp:spPr>
        <a:xfrm>
          <a:off x="2637466" y="2846439"/>
          <a:ext cx="3176433" cy="22234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6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توفي شخص عن ابنة وابن.</a:t>
          </a:r>
          <a:endParaRPr lang="ar-SA" sz="4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746023" y="2954996"/>
        <a:ext cx="2959319" cy="2006286"/>
      </dsp:txXfrm>
    </dsp:sp>
    <dsp:sp modelId="{795D5087-5A85-4A22-8139-10E42077DD7B}">
      <dsp:nvSpPr>
        <dsp:cNvPr id="0" name=""/>
        <dsp:cNvSpPr/>
      </dsp:nvSpPr>
      <dsp:spPr>
        <a:xfrm>
          <a:off x="5813899" y="3058491"/>
          <a:ext cx="2310234" cy="179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4000" b="1" kern="1200" dirty="0" smtClean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الابنة تنتقل الى التعصيب مع اخيها .</a:t>
          </a:r>
          <a:endParaRPr lang="ar-SA" sz="4000" b="1" kern="1200" dirty="0">
            <a:solidFill>
              <a:schemeClr val="accent2">
                <a:lumMod val="50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813899" y="3058491"/>
        <a:ext cx="2310234" cy="1797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8D768-95D2-4943-9C93-A3AEBB69B8C0}">
      <dsp:nvSpPr>
        <dsp:cNvPr id="0" name=""/>
        <dsp:cNvSpPr/>
      </dsp:nvSpPr>
      <dsp:spPr>
        <a:xfrm>
          <a:off x="3850923" y="1439652"/>
          <a:ext cx="2236708" cy="1434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228"/>
              </a:lnTo>
              <a:lnTo>
                <a:pt x="2236708" y="1040228"/>
              </a:lnTo>
              <a:lnTo>
                <a:pt x="2236708" y="14340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D9584-26DD-46A9-8F48-466BACDF39A3}">
      <dsp:nvSpPr>
        <dsp:cNvPr id="0" name=""/>
        <dsp:cNvSpPr/>
      </dsp:nvSpPr>
      <dsp:spPr>
        <a:xfrm>
          <a:off x="1714400" y="1439652"/>
          <a:ext cx="2136522" cy="1434027"/>
        </a:xfrm>
        <a:custGeom>
          <a:avLst/>
          <a:gdLst/>
          <a:ahLst/>
          <a:cxnLst/>
          <a:rect l="0" t="0" r="0" b="0"/>
          <a:pathLst>
            <a:path>
              <a:moveTo>
                <a:pt x="2136522" y="0"/>
              </a:moveTo>
              <a:lnTo>
                <a:pt x="2136522" y="1040228"/>
              </a:lnTo>
              <a:lnTo>
                <a:pt x="0" y="1040228"/>
              </a:lnTo>
              <a:lnTo>
                <a:pt x="0" y="14340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46686-65A9-4D3B-91BC-F57EA273B868}">
      <dsp:nvSpPr>
        <dsp:cNvPr id="0" name=""/>
        <dsp:cNvSpPr/>
      </dsp:nvSpPr>
      <dsp:spPr>
        <a:xfrm>
          <a:off x="2321276" y="669752"/>
          <a:ext cx="3059294" cy="769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38155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النقصان</a:t>
          </a:r>
          <a:endParaRPr lang="ar-SA" sz="40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321276" y="669752"/>
        <a:ext cx="3059294" cy="769899"/>
      </dsp:txXfrm>
    </dsp:sp>
    <dsp:sp modelId="{024D7636-6CA6-4975-8C70-C3C7B57AF1ED}">
      <dsp:nvSpPr>
        <dsp:cNvPr id="0" name=""/>
        <dsp:cNvSpPr/>
      </dsp:nvSpPr>
      <dsp:spPr>
        <a:xfrm>
          <a:off x="2873023" y="1523511"/>
          <a:ext cx="2933699" cy="5625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18415" rIns="73660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وله نوعان</a:t>
          </a:r>
          <a:endParaRPr lang="ar-SA" sz="29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873023" y="1523511"/>
        <a:ext cx="2933699" cy="562570"/>
      </dsp:txXfrm>
    </dsp:sp>
    <dsp:sp modelId="{FE63CD6E-FF71-43CE-8783-79BCDB015284}">
      <dsp:nvSpPr>
        <dsp:cNvPr id="0" name=""/>
        <dsp:cNvSpPr/>
      </dsp:nvSpPr>
      <dsp:spPr>
        <a:xfrm>
          <a:off x="84567" y="2873679"/>
          <a:ext cx="3259666" cy="16877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38155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نقصان سببه الازدحام.</a:t>
          </a:r>
          <a:endParaRPr lang="ar-SA" sz="40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84567" y="2873679"/>
        <a:ext cx="3259666" cy="1687710"/>
      </dsp:txXfrm>
    </dsp:sp>
    <dsp:sp modelId="{252569CA-F1E5-4C02-80FC-D85290B1C2FB}">
      <dsp:nvSpPr>
        <dsp:cNvPr id="0" name=""/>
        <dsp:cNvSpPr/>
      </dsp:nvSpPr>
      <dsp:spPr>
        <a:xfrm>
          <a:off x="736500" y="4186344"/>
          <a:ext cx="2933700" cy="5625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18415" rIns="73660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وله ثلاث صور.</a:t>
          </a:r>
          <a:endParaRPr lang="ar-SA" sz="29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736500" y="4186344"/>
        <a:ext cx="2933700" cy="562570"/>
      </dsp:txXfrm>
    </dsp:sp>
    <dsp:sp modelId="{9BF49334-A209-4347-9EFE-39F90EB20461}">
      <dsp:nvSpPr>
        <dsp:cNvPr id="0" name=""/>
        <dsp:cNvSpPr/>
      </dsp:nvSpPr>
      <dsp:spPr>
        <a:xfrm>
          <a:off x="4457799" y="2873679"/>
          <a:ext cx="3259666" cy="16877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38155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حجب نقصان سببه الانتقال</a:t>
          </a:r>
          <a:endParaRPr lang="ar-SA" sz="40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457799" y="2873679"/>
        <a:ext cx="3259666" cy="1687710"/>
      </dsp:txXfrm>
    </dsp:sp>
    <dsp:sp modelId="{06D18F93-1DAE-46D1-8FC9-0C0746553CC9}">
      <dsp:nvSpPr>
        <dsp:cNvPr id="0" name=""/>
        <dsp:cNvSpPr/>
      </dsp:nvSpPr>
      <dsp:spPr>
        <a:xfrm>
          <a:off x="5109732" y="4186344"/>
          <a:ext cx="2933700" cy="5625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18415" rIns="73660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وله أربع صور</a:t>
          </a:r>
        </a:p>
      </dsp:txBody>
      <dsp:txXfrm>
        <a:off x="5109732" y="4186344"/>
        <a:ext cx="2933700" cy="5625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5F444-E762-4172-9CC2-C536589E24F1}">
      <dsp:nvSpPr>
        <dsp:cNvPr id="0" name=""/>
        <dsp:cNvSpPr/>
      </dsp:nvSpPr>
      <dsp:spPr>
        <a:xfrm>
          <a:off x="4064000" y="1178521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B37F5-F323-4D32-8976-FD6B28D1586E}">
      <dsp:nvSpPr>
        <dsp:cNvPr id="0" name=""/>
        <dsp:cNvSpPr/>
      </dsp:nvSpPr>
      <dsp:spPr>
        <a:xfrm>
          <a:off x="4018280" y="1178521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C9C5F-B1C5-4C49-A389-8CA5C80F8C98}">
      <dsp:nvSpPr>
        <dsp:cNvPr id="0" name=""/>
        <dsp:cNvSpPr/>
      </dsp:nvSpPr>
      <dsp:spPr>
        <a:xfrm>
          <a:off x="1188690" y="1178521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8DF95-11FE-4DDB-A03E-E6B7D53620E6}">
      <dsp:nvSpPr>
        <dsp:cNvPr id="0" name=""/>
        <dsp:cNvSpPr/>
      </dsp:nvSpPr>
      <dsp:spPr>
        <a:xfrm>
          <a:off x="2598055" y="594203"/>
          <a:ext cx="2931889" cy="5843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صور الازدحام الثلاث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598055" y="594203"/>
        <a:ext cx="2931889" cy="584317"/>
      </dsp:txXfrm>
    </dsp:sp>
    <dsp:sp modelId="{DB6FD167-08E0-41CA-950D-18AF1B49DFD3}">
      <dsp:nvSpPr>
        <dsp:cNvPr id="0" name=""/>
        <dsp:cNvSpPr/>
      </dsp:nvSpPr>
      <dsp:spPr>
        <a:xfrm>
          <a:off x="545" y="1677542"/>
          <a:ext cx="2376289" cy="5730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ازدحام في عول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45" y="1677542"/>
        <a:ext cx="2376289" cy="573053"/>
      </dsp:txXfrm>
    </dsp:sp>
    <dsp:sp modelId="{8D35B139-ED3F-4839-9E12-E3CDDF8C4C13}">
      <dsp:nvSpPr>
        <dsp:cNvPr id="0" name=""/>
        <dsp:cNvSpPr/>
      </dsp:nvSpPr>
      <dsp:spPr>
        <a:xfrm>
          <a:off x="2875855" y="1677542"/>
          <a:ext cx="2376289" cy="5730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ازدحام في تعصيب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875855" y="1677542"/>
        <a:ext cx="2376289" cy="573053"/>
      </dsp:txXfrm>
    </dsp:sp>
    <dsp:sp modelId="{85181458-406D-4006-931F-FFC7EDD970D6}">
      <dsp:nvSpPr>
        <dsp:cNvPr id="0" name=""/>
        <dsp:cNvSpPr/>
      </dsp:nvSpPr>
      <dsp:spPr>
        <a:xfrm>
          <a:off x="5751165" y="1677542"/>
          <a:ext cx="2376289" cy="573053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ازدحام في فرض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751165" y="1677542"/>
        <a:ext cx="2376289" cy="5730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5F444-E762-4172-9CC2-C536589E24F1}">
      <dsp:nvSpPr>
        <dsp:cNvPr id="0" name=""/>
        <dsp:cNvSpPr/>
      </dsp:nvSpPr>
      <dsp:spPr>
        <a:xfrm>
          <a:off x="4064000" y="1178521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B37F5-F323-4D32-8976-FD6B28D1586E}">
      <dsp:nvSpPr>
        <dsp:cNvPr id="0" name=""/>
        <dsp:cNvSpPr/>
      </dsp:nvSpPr>
      <dsp:spPr>
        <a:xfrm>
          <a:off x="4018280" y="1178521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C9C5F-B1C5-4C49-A389-8CA5C80F8C98}">
      <dsp:nvSpPr>
        <dsp:cNvPr id="0" name=""/>
        <dsp:cNvSpPr/>
      </dsp:nvSpPr>
      <dsp:spPr>
        <a:xfrm>
          <a:off x="1188690" y="1178521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8DF95-11FE-4DDB-A03E-E6B7D53620E6}">
      <dsp:nvSpPr>
        <dsp:cNvPr id="0" name=""/>
        <dsp:cNvSpPr/>
      </dsp:nvSpPr>
      <dsp:spPr>
        <a:xfrm>
          <a:off x="2598055" y="594203"/>
          <a:ext cx="2931889" cy="5843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صور الازدحام الثلاث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598055" y="594203"/>
        <a:ext cx="2931889" cy="584317"/>
      </dsp:txXfrm>
    </dsp:sp>
    <dsp:sp modelId="{DB6FD167-08E0-41CA-950D-18AF1B49DFD3}">
      <dsp:nvSpPr>
        <dsp:cNvPr id="0" name=""/>
        <dsp:cNvSpPr/>
      </dsp:nvSpPr>
      <dsp:spPr>
        <a:xfrm>
          <a:off x="545" y="1677542"/>
          <a:ext cx="2376289" cy="5730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ازدحام في عول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45" y="1677542"/>
        <a:ext cx="2376289" cy="573053"/>
      </dsp:txXfrm>
    </dsp:sp>
    <dsp:sp modelId="{8D35B139-ED3F-4839-9E12-E3CDDF8C4C13}">
      <dsp:nvSpPr>
        <dsp:cNvPr id="0" name=""/>
        <dsp:cNvSpPr/>
      </dsp:nvSpPr>
      <dsp:spPr>
        <a:xfrm>
          <a:off x="2875855" y="1677542"/>
          <a:ext cx="2376289" cy="573053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ازدحام في تعصيب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875855" y="1677542"/>
        <a:ext cx="2376289" cy="573053"/>
      </dsp:txXfrm>
    </dsp:sp>
    <dsp:sp modelId="{85181458-406D-4006-931F-FFC7EDD970D6}">
      <dsp:nvSpPr>
        <dsp:cNvPr id="0" name=""/>
        <dsp:cNvSpPr/>
      </dsp:nvSpPr>
      <dsp:spPr>
        <a:xfrm>
          <a:off x="5751165" y="1677542"/>
          <a:ext cx="2376289" cy="5730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ازدحام في فرض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751165" y="1677542"/>
        <a:ext cx="2376289" cy="573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1B3440-D660-498D-A54B-27510F5761C0}" type="datetimeFigureOut">
              <a:rPr lang="ar-SA" smtClean="0"/>
              <a:t>14/07/41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E012D3C-9CE1-405C-8849-55EA12E349D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389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14/07/41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96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14/07/41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389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14/07/41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19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14/07/41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0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14/07/41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80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14/07/41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17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14/07/41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60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14/07/41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85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14/07/41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361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14/07/41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12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14/07/41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94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C22B-64A1-483C-89B5-7EEFDFF2E72B}" type="datetimeFigureOut">
              <a:rPr lang="ar-SA" smtClean="0"/>
              <a:t>14/07/41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426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.me/abd_fegh_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7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2.wdp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4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47.png"/><Relationship Id="rId4" Type="http://schemas.microsoft.com/office/2007/relationships/hdphoto" Target="../media/hdphoto17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microsoft.com/office/2007/relationships/hdphoto" Target="../media/hdphoto17.wdp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6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3.wdp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t.me/abd_fegh_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تين مستديرتين في نفس الجانب 4"/>
          <p:cNvSpPr/>
          <p:nvPr/>
        </p:nvSpPr>
        <p:spPr>
          <a:xfrm>
            <a:off x="0" y="-13252"/>
            <a:ext cx="12192000" cy="6858000"/>
          </a:xfrm>
          <a:prstGeom prst="round2SameRect">
            <a:avLst>
              <a:gd name="adj1" fmla="val 7841"/>
              <a:gd name="adj2" fmla="val 0"/>
            </a:avLst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63CAEB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grpSp>
        <p:nvGrpSpPr>
          <p:cNvPr id="12" name="Group 7"/>
          <p:cNvGrpSpPr/>
          <p:nvPr/>
        </p:nvGrpSpPr>
        <p:grpSpPr>
          <a:xfrm>
            <a:off x="2423592" y="753044"/>
            <a:ext cx="7344816" cy="5337394"/>
            <a:chOff x="1907704" y="1459898"/>
            <a:chExt cx="5328592" cy="3922120"/>
          </a:xfrm>
        </p:grpSpPr>
        <p:sp>
          <p:nvSpPr>
            <p:cNvPr id="13" name="Rectangle 1"/>
            <p:cNvSpPr/>
            <p:nvPr/>
          </p:nvSpPr>
          <p:spPr>
            <a:xfrm>
              <a:off x="2026972" y="1556793"/>
              <a:ext cx="5065308" cy="3728330"/>
            </a:xfrm>
            <a:custGeom>
              <a:avLst/>
              <a:gdLst/>
              <a:ahLst/>
              <a:cxnLst/>
              <a:rect l="l" t="t" r="r" b="b"/>
              <a:pathLst>
                <a:path w="4464496" h="4464497">
                  <a:moveTo>
                    <a:pt x="1087670" y="0"/>
                  </a:moveTo>
                  <a:lnTo>
                    <a:pt x="2209558" y="0"/>
                  </a:lnTo>
                  <a:lnTo>
                    <a:pt x="2254939" y="0"/>
                  </a:lnTo>
                  <a:lnTo>
                    <a:pt x="3376827" y="0"/>
                  </a:lnTo>
                  <a:cubicBezTo>
                    <a:pt x="3376827" y="221413"/>
                    <a:pt x="3556317" y="400903"/>
                    <a:pt x="3777730" y="400903"/>
                  </a:cubicBezTo>
                  <a:cubicBezTo>
                    <a:pt x="3779832" y="400903"/>
                    <a:pt x="3781931" y="400887"/>
                    <a:pt x="3784017" y="400269"/>
                  </a:cubicBezTo>
                  <a:lnTo>
                    <a:pt x="3784017" y="683477"/>
                  </a:lnTo>
                  <a:lnTo>
                    <a:pt x="4064227" y="683477"/>
                  </a:lnTo>
                  <a:cubicBezTo>
                    <a:pt x="4063609" y="685563"/>
                    <a:pt x="4063593" y="687662"/>
                    <a:pt x="4063593" y="689764"/>
                  </a:cubicBezTo>
                  <a:cubicBezTo>
                    <a:pt x="4063593" y="911177"/>
                    <a:pt x="4243083" y="1090667"/>
                    <a:pt x="4464496" y="1090667"/>
                  </a:cubicBezTo>
                  <a:lnTo>
                    <a:pt x="4464496" y="2212555"/>
                  </a:lnTo>
                  <a:lnTo>
                    <a:pt x="4464496" y="2257936"/>
                  </a:lnTo>
                  <a:lnTo>
                    <a:pt x="4464496" y="3379824"/>
                  </a:lnTo>
                  <a:cubicBezTo>
                    <a:pt x="4243083" y="3379824"/>
                    <a:pt x="4063593" y="3559314"/>
                    <a:pt x="4063593" y="3780727"/>
                  </a:cubicBezTo>
                  <a:cubicBezTo>
                    <a:pt x="4063593" y="3782829"/>
                    <a:pt x="4063609" y="3784928"/>
                    <a:pt x="4064227" y="3787014"/>
                  </a:cubicBezTo>
                  <a:lnTo>
                    <a:pt x="3784016" y="3787014"/>
                  </a:lnTo>
                  <a:lnTo>
                    <a:pt x="3784016" y="4064228"/>
                  </a:lnTo>
                  <a:cubicBezTo>
                    <a:pt x="3781930" y="4063610"/>
                    <a:pt x="3779831" y="4063594"/>
                    <a:pt x="3777729" y="4063594"/>
                  </a:cubicBezTo>
                  <a:cubicBezTo>
                    <a:pt x="3556316" y="4063594"/>
                    <a:pt x="3376826" y="4243084"/>
                    <a:pt x="3376826" y="4464497"/>
                  </a:cubicBezTo>
                  <a:lnTo>
                    <a:pt x="2254940" y="4464497"/>
                  </a:lnTo>
                  <a:lnTo>
                    <a:pt x="2209557" y="4464497"/>
                  </a:lnTo>
                  <a:lnTo>
                    <a:pt x="1087671" y="4464497"/>
                  </a:lnTo>
                  <a:cubicBezTo>
                    <a:pt x="1087671" y="4243084"/>
                    <a:pt x="908181" y="4063594"/>
                    <a:pt x="686768" y="4063594"/>
                  </a:cubicBezTo>
                  <a:cubicBezTo>
                    <a:pt x="684666" y="4063594"/>
                    <a:pt x="682567" y="4063610"/>
                    <a:pt x="680481" y="4064228"/>
                  </a:cubicBezTo>
                  <a:lnTo>
                    <a:pt x="680481" y="3787013"/>
                  </a:lnTo>
                  <a:lnTo>
                    <a:pt x="400269" y="3787013"/>
                  </a:lnTo>
                  <a:cubicBezTo>
                    <a:pt x="400887" y="3784927"/>
                    <a:pt x="400903" y="3782828"/>
                    <a:pt x="400903" y="3780726"/>
                  </a:cubicBezTo>
                  <a:cubicBezTo>
                    <a:pt x="400903" y="3559313"/>
                    <a:pt x="221413" y="3379823"/>
                    <a:pt x="0" y="3379823"/>
                  </a:cubicBezTo>
                  <a:lnTo>
                    <a:pt x="0" y="2257937"/>
                  </a:lnTo>
                  <a:lnTo>
                    <a:pt x="0" y="2212554"/>
                  </a:lnTo>
                  <a:lnTo>
                    <a:pt x="0" y="1090668"/>
                  </a:lnTo>
                  <a:cubicBezTo>
                    <a:pt x="221413" y="1090668"/>
                    <a:pt x="400903" y="911178"/>
                    <a:pt x="400903" y="689765"/>
                  </a:cubicBezTo>
                  <a:cubicBezTo>
                    <a:pt x="400903" y="687663"/>
                    <a:pt x="400887" y="685564"/>
                    <a:pt x="400269" y="683478"/>
                  </a:cubicBezTo>
                  <a:lnTo>
                    <a:pt x="680480" y="683478"/>
                  </a:lnTo>
                  <a:lnTo>
                    <a:pt x="680480" y="400269"/>
                  </a:lnTo>
                  <a:cubicBezTo>
                    <a:pt x="682566" y="400887"/>
                    <a:pt x="684665" y="400903"/>
                    <a:pt x="686767" y="400903"/>
                  </a:cubicBezTo>
                  <a:cubicBezTo>
                    <a:pt x="908180" y="400903"/>
                    <a:pt x="1087670" y="221413"/>
                    <a:pt x="1087670" y="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"/>
            <p:cNvSpPr/>
            <p:nvPr/>
          </p:nvSpPr>
          <p:spPr>
            <a:xfrm>
              <a:off x="1907704" y="1459898"/>
              <a:ext cx="5328592" cy="3922120"/>
            </a:xfrm>
            <a:custGeom>
              <a:avLst/>
              <a:gdLst/>
              <a:ahLst/>
              <a:cxnLst/>
              <a:rect l="l" t="t" r="r" b="b"/>
              <a:pathLst>
                <a:path w="4464496" h="4464497">
                  <a:moveTo>
                    <a:pt x="1087670" y="0"/>
                  </a:moveTo>
                  <a:lnTo>
                    <a:pt x="2209558" y="0"/>
                  </a:lnTo>
                  <a:lnTo>
                    <a:pt x="2254939" y="0"/>
                  </a:lnTo>
                  <a:lnTo>
                    <a:pt x="3376827" y="0"/>
                  </a:lnTo>
                  <a:cubicBezTo>
                    <a:pt x="3376827" y="221413"/>
                    <a:pt x="3556317" y="400903"/>
                    <a:pt x="3777730" y="400903"/>
                  </a:cubicBezTo>
                  <a:cubicBezTo>
                    <a:pt x="3779832" y="400903"/>
                    <a:pt x="3781931" y="400887"/>
                    <a:pt x="3784017" y="400269"/>
                  </a:cubicBezTo>
                  <a:lnTo>
                    <a:pt x="3784017" y="683477"/>
                  </a:lnTo>
                  <a:lnTo>
                    <a:pt x="4064227" y="683477"/>
                  </a:lnTo>
                  <a:cubicBezTo>
                    <a:pt x="4063609" y="685563"/>
                    <a:pt x="4063593" y="687662"/>
                    <a:pt x="4063593" y="689764"/>
                  </a:cubicBezTo>
                  <a:cubicBezTo>
                    <a:pt x="4063593" y="911177"/>
                    <a:pt x="4243083" y="1090667"/>
                    <a:pt x="4464496" y="1090667"/>
                  </a:cubicBezTo>
                  <a:lnTo>
                    <a:pt x="4464496" y="2212555"/>
                  </a:lnTo>
                  <a:lnTo>
                    <a:pt x="4464496" y="2257936"/>
                  </a:lnTo>
                  <a:lnTo>
                    <a:pt x="4464496" y="3379824"/>
                  </a:lnTo>
                  <a:cubicBezTo>
                    <a:pt x="4243083" y="3379824"/>
                    <a:pt x="4063593" y="3559314"/>
                    <a:pt x="4063593" y="3780727"/>
                  </a:cubicBezTo>
                  <a:cubicBezTo>
                    <a:pt x="4063593" y="3782829"/>
                    <a:pt x="4063609" y="3784928"/>
                    <a:pt x="4064227" y="3787014"/>
                  </a:cubicBezTo>
                  <a:lnTo>
                    <a:pt x="3784016" y="3787014"/>
                  </a:lnTo>
                  <a:lnTo>
                    <a:pt x="3784016" y="4064228"/>
                  </a:lnTo>
                  <a:cubicBezTo>
                    <a:pt x="3781930" y="4063610"/>
                    <a:pt x="3779831" y="4063594"/>
                    <a:pt x="3777729" y="4063594"/>
                  </a:cubicBezTo>
                  <a:cubicBezTo>
                    <a:pt x="3556316" y="4063594"/>
                    <a:pt x="3376826" y="4243084"/>
                    <a:pt x="3376826" y="4464497"/>
                  </a:cubicBezTo>
                  <a:lnTo>
                    <a:pt x="2254940" y="4464497"/>
                  </a:lnTo>
                  <a:lnTo>
                    <a:pt x="2209557" y="4464497"/>
                  </a:lnTo>
                  <a:lnTo>
                    <a:pt x="1087671" y="4464497"/>
                  </a:lnTo>
                  <a:cubicBezTo>
                    <a:pt x="1087671" y="4243084"/>
                    <a:pt x="908181" y="4063594"/>
                    <a:pt x="686768" y="4063594"/>
                  </a:cubicBezTo>
                  <a:cubicBezTo>
                    <a:pt x="684666" y="4063594"/>
                    <a:pt x="682567" y="4063610"/>
                    <a:pt x="680481" y="4064228"/>
                  </a:cubicBezTo>
                  <a:lnTo>
                    <a:pt x="680481" y="3787013"/>
                  </a:lnTo>
                  <a:lnTo>
                    <a:pt x="400269" y="3787013"/>
                  </a:lnTo>
                  <a:cubicBezTo>
                    <a:pt x="400887" y="3784927"/>
                    <a:pt x="400903" y="3782828"/>
                    <a:pt x="400903" y="3780726"/>
                  </a:cubicBezTo>
                  <a:cubicBezTo>
                    <a:pt x="400903" y="3559313"/>
                    <a:pt x="221413" y="3379823"/>
                    <a:pt x="0" y="3379823"/>
                  </a:cubicBezTo>
                  <a:lnTo>
                    <a:pt x="0" y="2257937"/>
                  </a:lnTo>
                  <a:lnTo>
                    <a:pt x="0" y="2212554"/>
                  </a:lnTo>
                  <a:lnTo>
                    <a:pt x="0" y="1090668"/>
                  </a:lnTo>
                  <a:cubicBezTo>
                    <a:pt x="221413" y="1090668"/>
                    <a:pt x="400903" y="911178"/>
                    <a:pt x="400903" y="689765"/>
                  </a:cubicBezTo>
                  <a:cubicBezTo>
                    <a:pt x="400903" y="687663"/>
                    <a:pt x="400887" y="685564"/>
                    <a:pt x="400269" y="683478"/>
                  </a:cubicBezTo>
                  <a:lnTo>
                    <a:pt x="680480" y="683478"/>
                  </a:lnTo>
                  <a:lnTo>
                    <a:pt x="680480" y="400269"/>
                  </a:lnTo>
                  <a:cubicBezTo>
                    <a:pt x="682566" y="400887"/>
                    <a:pt x="684665" y="400903"/>
                    <a:pt x="686767" y="400903"/>
                  </a:cubicBezTo>
                  <a:cubicBezTo>
                    <a:pt x="908180" y="400903"/>
                    <a:pt x="1087670" y="221413"/>
                    <a:pt x="1087670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28"/>
          <p:cNvGrpSpPr/>
          <p:nvPr/>
        </p:nvGrpSpPr>
        <p:grpSpPr>
          <a:xfrm>
            <a:off x="4718506" y="4001207"/>
            <a:ext cx="2592288" cy="180858"/>
            <a:chOff x="5364088" y="1664804"/>
            <a:chExt cx="3096344" cy="216024"/>
          </a:xfrm>
        </p:grpSpPr>
        <p:grpSp>
          <p:nvGrpSpPr>
            <p:cNvPr id="16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23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9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صورة 2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37" y="61484"/>
            <a:ext cx="1800201" cy="1800201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11" y="332656"/>
            <a:ext cx="2386103" cy="1278951"/>
          </a:xfrm>
          <a:prstGeom prst="rect">
            <a:avLst/>
          </a:prstGeom>
        </p:spPr>
      </p:pic>
      <p:sp>
        <p:nvSpPr>
          <p:cNvPr id="27" name="مستطيل ذو زوايا قطرية مستديرة 26"/>
          <p:cNvSpPr/>
          <p:nvPr/>
        </p:nvSpPr>
        <p:spPr>
          <a:xfrm>
            <a:off x="4792049" y="1897785"/>
            <a:ext cx="2867202" cy="477768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EED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latin typeface="FF Yaseer" panose="00000500000000000000" pitchFamily="50" charset="-78"/>
                <a:ea typeface="Microsoft YaHei" panose="020B0503020204020204" pitchFamily="34" charset="-122"/>
                <a:cs typeface="FF Yaseer" panose="00000500000000000000" pitchFamily="50" charset="-78"/>
              </a:rPr>
              <a:t>فقه 2 - الحجب</a:t>
            </a:r>
            <a:endParaRPr lang="ar-SA" sz="3200" dirty="0">
              <a:solidFill>
                <a:srgbClr val="002060"/>
              </a:solidFill>
              <a:latin typeface="FF Yaseer" panose="00000500000000000000" pitchFamily="50" charset="-78"/>
              <a:ea typeface="Microsoft YaHei" panose="020B0503020204020204" pitchFamily="34" charset="-122"/>
              <a:cs typeface="FF Yaseer" panose="00000500000000000000" pitchFamily="50" charset="-78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3886531" y="43013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ar-SA" sz="2400" dirty="0">
                <a:solidFill>
                  <a:srgbClr val="002060"/>
                </a:solidFill>
                <a:latin typeface="FF Yaseer" panose="00000500000000000000" pitchFamily="50" charset="-78"/>
                <a:cs typeface="FF Yaseer" panose="00000500000000000000" pitchFamily="50" charset="-78"/>
              </a:rPr>
              <a:t>راجعه واشرف عليه </a:t>
            </a:r>
          </a:p>
          <a:p>
            <a:pPr lvl="0" algn="ctr"/>
            <a:r>
              <a:rPr lang="ar-SA" sz="2400" dirty="0">
                <a:solidFill>
                  <a:srgbClr val="002060"/>
                </a:solidFill>
                <a:latin typeface="FF Yaseer" panose="00000500000000000000" pitchFamily="50" charset="-78"/>
                <a:cs typeface="FF Yaseer" panose="00000500000000000000" pitchFamily="50" charset="-78"/>
              </a:rPr>
              <a:t>الأستاذ / </a:t>
            </a:r>
            <a:r>
              <a:rPr lang="ar-SA" sz="2400" dirty="0">
                <a:solidFill>
                  <a:prstClr val="black"/>
                </a:solidFill>
                <a:latin typeface="FF Yaseer" panose="00000500000000000000" pitchFamily="50" charset="-78"/>
                <a:cs typeface="FF Yaseer" panose="00000500000000000000" pitchFamily="50" charset="-78"/>
              </a:rPr>
              <a:t>عبدالرحمن الشراري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  <a:latin typeface="FF Yaseer" panose="00000500000000000000" pitchFamily="50" charset="-78"/>
                <a:cs typeface="FF Yaseer" panose="00000500000000000000" pitchFamily="50" charset="-78"/>
                <a:hlinkClick r:id="rId4"/>
              </a:rPr>
              <a:t>http://t.me/abd_fegh_1</a:t>
            </a:r>
            <a:r>
              <a:rPr lang="en-US" sz="2400" dirty="0">
                <a:solidFill>
                  <a:prstClr val="white"/>
                </a:solidFill>
                <a:latin typeface="FF Yaseer" panose="00000500000000000000" pitchFamily="50" charset="-78"/>
                <a:cs typeface="FF Yaseer" panose="00000500000000000000" pitchFamily="50" charset="-78"/>
              </a:rPr>
              <a:t> </a:t>
            </a:r>
            <a:endParaRPr lang="ar-SA" sz="2400" dirty="0">
              <a:solidFill>
                <a:prstClr val="white"/>
              </a:solidFill>
              <a:latin typeface="FF Yaseer" panose="00000500000000000000" pitchFamily="50" charset="-78"/>
              <a:cs typeface="FF Yaseer" panose="00000500000000000000" pitchFamily="50" charset="-78"/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2164575" y="2638213"/>
            <a:ext cx="7955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accent1">
                    <a:lumMod val="50000"/>
                  </a:schemeClr>
                </a:solidFill>
                <a:latin typeface="FF Yaseer" panose="00000500000000000000" pitchFamily="50" charset="-78"/>
                <a:cs typeface="FF Yaseer" panose="00000500000000000000" pitchFamily="50" charset="-78"/>
              </a:rPr>
              <a:t> قَالَ رَسُولُ اللَّهِ ﷺ: </a:t>
            </a:r>
            <a:r>
              <a:rPr lang="ar-SA" sz="2800" dirty="0" smtClean="0">
                <a:solidFill>
                  <a:schemeClr val="accent1">
                    <a:lumMod val="50000"/>
                  </a:schemeClr>
                </a:solidFill>
                <a:latin typeface="FF Yaseer" panose="00000500000000000000" pitchFamily="50" charset="-78"/>
                <a:cs typeface="FF Yaseer" panose="00000500000000000000" pitchFamily="50" charset="-78"/>
              </a:rPr>
              <a:t>"إِنَّكُمْ 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latin typeface="FF Yaseer" panose="00000500000000000000" pitchFamily="50" charset="-78"/>
                <a:cs typeface="FF Yaseer" panose="00000500000000000000" pitchFamily="50" charset="-78"/>
              </a:rPr>
              <a:t>لَنْ تَسَعُوا النَّاسَ بِأَمْوَالِكُمْ، </a:t>
            </a:r>
            <a:r>
              <a:rPr lang="ar-SA" sz="2800" dirty="0" smtClean="0">
                <a:solidFill>
                  <a:schemeClr val="accent1">
                    <a:lumMod val="50000"/>
                  </a:schemeClr>
                </a:solidFill>
                <a:latin typeface="FF Yaseer" panose="00000500000000000000" pitchFamily="50" charset="-78"/>
                <a:cs typeface="FF Yaseer" panose="00000500000000000000" pitchFamily="50" charset="-78"/>
              </a:rPr>
              <a:t>وَلَكِنْ</a:t>
            </a:r>
          </a:p>
          <a:p>
            <a:pPr algn="ctr"/>
            <a:r>
              <a:rPr lang="ar-SA" sz="2800" dirty="0" smtClean="0">
                <a:solidFill>
                  <a:schemeClr val="accent1">
                    <a:lumMod val="50000"/>
                  </a:schemeClr>
                </a:solidFill>
                <a:latin typeface="FF Yaseer" panose="00000500000000000000" pitchFamily="50" charset="-78"/>
                <a:cs typeface="FF Yaseer" panose="00000500000000000000" pitchFamily="50" charset="-78"/>
              </a:rPr>
              <a:t>يَسَعُهُمْ 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latin typeface="FF Yaseer" panose="00000500000000000000" pitchFamily="50" charset="-78"/>
                <a:cs typeface="FF Yaseer" panose="00000500000000000000" pitchFamily="50" charset="-78"/>
              </a:rPr>
              <a:t>مِنْكُمْ بَسْطُ الْوَجْهِ وَحُسْنُ </a:t>
            </a:r>
            <a:r>
              <a:rPr lang="ar-SA" sz="2800" dirty="0" smtClean="0">
                <a:solidFill>
                  <a:schemeClr val="accent1">
                    <a:lumMod val="50000"/>
                  </a:schemeClr>
                </a:solidFill>
                <a:latin typeface="FF Yaseer" panose="00000500000000000000" pitchFamily="50" charset="-78"/>
                <a:cs typeface="FF Yaseer" panose="00000500000000000000" pitchFamily="50" charset="-78"/>
              </a:rPr>
              <a:t>الْخُلُقِ"</a:t>
            </a:r>
            <a:endParaRPr lang="ar-SA" sz="2800" dirty="0">
              <a:solidFill>
                <a:schemeClr val="accent1">
                  <a:lumMod val="50000"/>
                </a:schemeClr>
              </a:solidFill>
              <a:latin typeface="FF Yaseer" panose="00000500000000000000" pitchFamily="50" charset="-78"/>
              <a:cs typeface="FF Yaseer" panose="000005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56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-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4782981" y="160338"/>
            <a:ext cx="2626040" cy="76944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الحجب قسمان: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شكل حر 14"/>
          <p:cNvSpPr/>
          <p:nvPr/>
        </p:nvSpPr>
        <p:spPr>
          <a:xfrm>
            <a:off x="6993507" y="1460396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b="1" kern="12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شكل حر 15"/>
          <p:cNvSpPr/>
          <p:nvPr/>
        </p:nvSpPr>
        <p:spPr>
          <a:xfrm>
            <a:off x="6993507" y="1972746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b="1" kern="12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شكل حر 17"/>
          <p:cNvSpPr/>
          <p:nvPr/>
        </p:nvSpPr>
        <p:spPr>
          <a:xfrm>
            <a:off x="6993507" y="2332928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b="1" kern="12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5074669" y="2875496"/>
            <a:ext cx="2846391" cy="2846391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50000"/>
              <a:hueOff val="6237415"/>
              <a:satOff val="-28781"/>
              <a:lumOff val="1059"/>
              <a:alphaOff val="0"/>
            </a:schemeClr>
          </a:fillRef>
          <a:effectRef idx="3">
            <a:schemeClr val="accent4">
              <a:alpha val="50000"/>
              <a:hueOff val="6237415"/>
              <a:satOff val="-28781"/>
              <a:lumOff val="1059"/>
              <a:alphaOff val="0"/>
            </a:schemeClr>
          </a:effectRef>
          <a:fontRef idx="minor">
            <a:schemeClr val="tx1"/>
          </a:fontRef>
        </p:style>
      </p:sp>
      <p:sp>
        <p:nvSpPr>
          <p:cNvPr id="20" name="شكل بيضاوي 19"/>
          <p:cNvSpPr/>
          <p:nvPr/>
        </p:nvSpPr>
        <p:spPr>
          <a:xfrm>
            <a:off x="5209316" y="2995045"/>
            <a:ext cx="512350" cy="51235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50000"/>
              <a:hueOff val="8316554"/>
              <a:satOff val="-38374"/>
              <a:lumOff val="1412"/>
              <a:alphaOff val="0"/>
            </a:schemeClr>
          </a:fillRef>
          <a:effectRef idx="3">
            <a:schemeClr val="accent4">
              <a:alpha val="50000"/>
              <a:hueOff val="8316554"/>
              <a:satOff val="-38374"/>
              <a:lumOff val="1412"/>
              <a:alphaOff val="0"/>
            </a:schemeClr>
          </a:effectRef>
          <a:fontRef idx="minor">
            <a:schemeClr val="tx1"/>
          </a:fontRef>
        </p:style>
      </p:sp>
      <p:sp>
        <p:nvSpPr>
          <p:cNvPr id="21" name="شكل حر 20"/>
          <p:cNvSpPr/>
          <p:nvPr/>
        </p:nvSpPr>
        <p:spPr>
          <a:xfrm>
            <a:off x="6993507" y="4028098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b="1" kern="12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شكل حر 21"/>
          <p:cNvSpPr/>
          <p:nvPr/>
        </p:nvSpPr>
        <p:spPr>
          <a:xfrm>
            <a:off x="6993507" y="4540448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b="1" kern="12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5465492" y="3767025"/>
            <a:ext cx="93200" cy="9320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50000"/>
              <a:hueOff val="10395692"/>
              <a:satOff val="-47968"/>
              <a:lumOff val="1765"/>
              <a:alphaOff val="0"/>
            </a:schemeClr>
          </a:fillRef>
          <a:effectRef idx="3">
            <a:schemeClr val="accent4">
              <a:alpha val="50000"/>
              <a:hueOff val="10395692"/>
              <a:satOff val="-47968"/>
              <a:lumOff val="1765"/>
              <a:alphaOff val="0"/>
            </a:schemeClr>
          </a:effectRef>
          <a:fontRef idx="minor">
            <a:schemeClr val="tx1"/>
          </a:fontRef>
        </p:style>
      </p:sp>
      <p:sp>
        <p:nvSpPr>
          <p:cNvPr id="25" name="شكل حر 24"/>
          <p:cNvSpPr/>
          <p:nvPr/>
        </p:nvSpPr>
        <p:spPr>
          <a:xfrm>
            <a:off x="6993507" y="4893279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b="1" kern="12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580172" y="1125966"/>
            <a:ext cx="30764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الحجب بالوصف:</a:t>
            </a:r>
            <a:endParaRPr lang="ar-SA" sz="4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926349" y="1097641"/>
            <a:ext cx="67153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216D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وهو منع من قام به سبب الإرث من ارثه بالكلية</a:t>
            </a:r>
          </a:p>
          <a:p>
            <a:pPr algn="ctr"/>
            <a:r>
              <a:rPr lang="ar-SA" sz="4000" b="1" dirty="0" smtClean="0">
                <a:ln w="0"/>
                <a:solidFill>
                  <a:srgbClr val="216D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لوجود مانع من موانع الإرث الثلاثة</a:t>
            </a:r>
            <a:r>
              <a:rPr lang="ar-SA" sz="4000" b="1" cap="none" spc="0" dirty="0" smtClean="0">
                <a:ln w="0"/>
                <a:solidFill>
                  <a:srgbClr val="216D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4000" b="1" cap="none" spc="0" dirty="0">
              <a:ln w="0"/>
              <a:solidFill>
                <a:srgbClr val="216DD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0" name="Picture 2" descr="نتيجة بحث الصور عن منع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34" b="96056" l="6061" r="942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97" y="3401149"/>
            <a:ext cx="1835537" cy="17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706" y="207340"/>
            <a:ext cx="938865" cy="1444877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15" y="3075905"/>
            <a:ext cx="3164098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7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22" grpId="0"/>
      <p:bldP spid="25" grpId="0"/>
      <p:bldP spid="1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-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5" name="شكل حر 14"/>
          <p:cNvSpPr/>
          <p:nvPr/>
        </p:nvSpPr>
        <p:spPr>
          <a:xfrm>
            <a:off x="6993507" y="1460396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16" name="شكل حر 15"/>
          <p:cNvSpPr/>
          <p:nvPr/>
        </p:nvSpPr>
        <p:spPr>
          <a:xfrm>
            <a:off x="6993507" y="1972746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18" name="شكل حر 17"/>
          <p:cNvSpPr/>
          <p:nvPr/>
        </p:nvSpPr>
        <p:spPr>
          <a:xfrm>
            <a:off x="6993507" y="2332928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1" name="شكل حر 20"/>
          <p:cNvSpPr/>
          <p:nvPr/>
        </p:nvSpPr>
        <p:spPr>
          <a:xfrm>
            <a:off x="6993507" y="4028098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22" name="شكل حر 21"/>
          <p:cNvSpPr/>
          <p:nvPr/>
        </p:nvSpPr>
        <p:spPr>
          <a:xfrm>
            <a:off x="6993507" y="4540448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5" name="شكل حر 24"/>
          <p:cNvSpPr/>
          <p:nvPr/>
        </p:nvSpPr>
        <p:spPr>
          <a:xfrm>
            <a:off x="6993507" y="4893279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33" name="مستطيل 32"/>
          <p:cNvSpPr/>
          <p:nvPr/>
        </p:nvSpPr>
        <p:spPr>
          <a:xfrm>
            <a:off x="460375" y="463617"/>
            <a:ext cx="110027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rgbClr val="B91E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استنتج/ي من التعريف نوع الحجب للشخص القاتل في المثال الآتي:</a:t>
            </a:r>
          </a:p>
          <a:p>
            <a:pPr algn="ctr"/>
            <a:r>
              <a:rPr lang="ar-SA" sz="4000" b="1" dirty="0" smtClean="0">
                <a:ln w="0"/>
                <a:solidFill>
                  <a:srgbClr val="B91E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قتل شخص ما اخته رغبةً منه في تعجيل قسمة الميراث؟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5" b="100000" l="9744" r="97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90" t="6645" r="7869"/>
          <a:stretch/>
        </p:blipFill>
        <p:spPr>
          <a:xfrm>
            <a:off x="10461813" y="3348318"/>
            <a:ext cx="1734670" cy="3509682"/>
          </a:xfrm>
          <a:prstGeom prst="rect">
            <a:avLst/>
          </a:prstGeom>
        </p:spPr>
      </p:pic>
      <p:pic>
        <p:nvPicPr>
          <p:cNvPr id="1026" name="Picture 2" descr="نتيجة بحث الصور عن القت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30" y="1759156"/>
            <a:ext cx="2973035" cy="201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95" y="5196245"/>
            <a:ext cx="985837" cy="98583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4904551" y="6153068"/>
            <a:ext cx="56781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solidFill>
                  <a:srgbClr val="B91E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الحجب بالوصف لا يكون الا حجب حرمان.</a:t>
            </a:r>
            <a:endParaRPr lang="ar-SA" sz="3600" b="1" cap="none" spc="0" dirty="0">
              <a:ln w="0"/>
              <a:solidFill>
                <a:srgbClr val="B91E1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1077604" y="3944564"/>
            <a:ext cx="497061" cy="581370"/>
          </a:xfrm>
          <a:prstGeom prst="roundRect">
            <a:avLst/>
          </a:prstGeom>
          <a:solidFill>
            <a:srgbClr val="FFC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77" y="3938683"/>
            <a:ext cx="3950550" cy="163996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07" y="4144620"/>
            <a:ext cx="3846909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9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-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5" name="شكل حر 14"/>
          <p:cNvSpPr/>
          <p:nvPr/>
        </p:nvSpPr>
        <p:spPr>
          <a:xfrm>
            <a:off x="6993507" y="1460396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16" name="شكل حر 15"/>
          <p:cNvSpPr/>
          <p:nvPr/>
        </p:nvSpPr>
        <p:spPr>
          <a:xfrm>
            <a:off x="6993507" y="1972746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18" name="شكل حر 17"/>
          <p:cNvSpPr/>
          <p:nvPr/>
        </p:nvSpPr>
        <p:spPr>
          <a:xfrm>
            <a:off x="6993507" y="2332928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1" name="شكل حر 20"/>
          <p:cNvSpPr/>
          <p:nvPr/>
        </p:nvSpPr>
        <p:spPr>
          <a:xfrm>
            <a:off x="6993507" y="4028098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22" name="شكل حر 21"/>
          <p:cNvSpPr/>
          <p:nvPr/>
        </p:nvSpPr>
        <p:spPr>
          <a:xfrm>
            <a:off x="6993507" y="4540448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5" name="شكل حر 24"/>
          <p:cNvSpPr/>
          <p:nvPr/>
        </p:nvSpPr>
        <p:spPr>
          <a:xfrm>
            <a:off x="6993507" y="4893279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33" name="مستطيل 32"/>
          <p:cNvSpPr/>
          <p:nvPr/>
        </p:nvSpPr>
        <p:spPr>
          <a:xfrm>
            <a:off x="460375" y="463617"/>
            <a:ext cx="110027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rgbClr val="B91E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اختبر/ي ذاكرتك واذكر دليلًا من القرآن الكريم او السنة </a:t>
            </a:r>
          </a:p>
          <a:p>
            <a:pPr algn="ctr"/>
            <a:r>
              <a:rPr lang="ar-SA" sz="4000" b="1" dirty="0" smtClean="0">
                <a:ln w="0"/>
                <a:solidFill>
                  <a:srgbClr val="B91E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أحد موانع الإرث بالكلية مما سبق دراسته: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04" y="2465447"/>
            <a:ext cx="1969019" cy="2126540"/>
          </a:xfrm>
          <a:prstGeom prst="rect">
            <a:avLst/>
          </a:prstGeom>
        </p:spPr>
      </p:pic>
      <p:pic>
        <p:nvPicPr>
          <p:cNvPr id="3074" name="Picture 2" descr="نتيجة بحث الصور عن فك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46" y="4752974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299389" y="3631515"/>
            <a:ext cx="70743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-صلى الله عليه وسلم- : «لا يرث المسلم الكافر، </a:t>
            </a:r>
            <a:endParaRPr lang="ar-SA" sz="3600" b="1" dirty="0" smtClean="0">
              <a:solidFill>
                <a:schemeClr val="accent4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36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ولا </a:t>
            </a:r>
            <a:r>
              <a:rPr lang="ar-SA" sz="36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يرث الكافر المسلم»</a:t>
            </a:r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25" y="2031897"/>
            <a:ext cx="1557526" cy="1557526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81" b="98214" l="6218" r="98187">
                        <a14:foregroundMark x1="71244" y1="58333" x2="54145" y2="9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68" y="2038096"/>
            <a:ext cx="1797904" cy="15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1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-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5060860" y="261937"/>
            <a:ext cx="3174667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الحجب قسمان: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شكل حر 14"/>
          <p:cNvSpPr/>
          <p:nvPr/>
        </p:nvSpPr>
        <p:spPr>
          <a:xfrm>
            <a:off x="6993507" y="1460396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16" name="شكل حر 15"/>
          <p:cNvSpPr/>
          <p:nvPr/>
        </p:nvSpPr>
        <p:spPr>
          <a:xfrm>
            <a:off x="6993507" y="1972746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18" name="شكل حر 17"/>
          <p:cNvSpPr/>
          <p:nvPr/>
        </p:nvSpPr>
        <p:spPr>
          <a:xfrm>
            <a:off x="6993507" y="2332928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1" name="شكل حر 20"/>
          <p:cNvSpPr/>
          <p:nvPr/>
        </p:nvSpPr>
        <p:spPr>
          <a:xfrm>
            <a:off x="6993507" y="4028098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22" name="شكل حر 21"/>
          <p:cNvSpPr/>
          <p:nvPr/>
        </p:nvSpPr>
        <p:spPr>
          <a:xfrm>
            <a:off x="6993507" y="4540448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5" name="شكل حر 24"/>
          <p:cNvSpPr/>
          <p:nvPr/>
        </p:nvSpPr>
        <p:spPr>
          <a:xfrm>
            <a:off x="6993507" y="4893279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12" name="مستطيل 11"/>
          <p:cNvSpPr/>
          <p:nvPr/>
        </p:nvSpPr>
        <p:spPr>
          <a:xfrm>
            <a:off x="8492809" y="1125966"/>
            <a:ext cx="32512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الحجب بالشخص:</a:t>
            </a:r>
            <a:endParaRPr lang="ar-SA" sz="4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872203" y="1112043"/>
            <a:ext cx="57326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216D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وهو الحجب الذي يكون بسبب شخص،</a:t>
            </a:r>
          </a:p>
          <a:p>
            <a:pPr algn="ctr"/>
            <a:r>
              <a:rPr lang="ar-SA" sz="4000" b="1" cap="none" spc="0" dirty="0" smtClean="0">
                <a:ln w="0"/>
                <a:solidFill>
                  <a:srgbClr val="216D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لا لمانعٍ في الوارث.</a:t>
            </a:r>
            <a:endParaRPr lang="ar-SA" sz="4000" b="1" cap="none" spc="0" dirty="0">
              <a:ln w="0"/>
              <a:solidFill>
                <a:srgbClr val="216DD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0" name="Picture 2" descr="نتيجة بحث الصور عن من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34" b="96056" l="6061" r="942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86" y="-57256"/>
            <a:ext cx="1410974" cy="137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456726075"/>
              </p:ext>
            </p:extLst>
          </p:nvPr>
        </p:nvGraphicFramePr>
        <p:xfrm>
          <a:off x="2032000" y="17737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575" y="261937"/>
            <a:ext cx="108518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-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5276465" y="261937"/>
            <a:ext cx="2626040" cy="76944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الحجب قسمان: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شكل حر 14"/>
          <p:cNvSpPr/>
          <p:nvPr/>
        </p:nvSpPr>
        <p:spPr>
          <a:xfrm>
            <a:off x="6993507" y="1460396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16" name="شكل حر 15"/>
          <p:cNvSpPr/>
          <p:nvPr/>
        </p:nvSpPr>
        <p:spPr>
          <a:xfrm>
            <a:off x="6993507" y="1972746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18" name="شكل حر 17"/>
          <p:cNvSpPr/>
          <p:nvPr/>
        </p:nvSpPr>
        <p:spPr>
          <a:xfrm>
            <a:off x="6993507" y="2332928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1" name="شكل حر 20"/>
          <p:cNvSpPr/>
          <p:nvPr/>
        </p:nvSpPr>
        <p:spPr>
          <a:xfrm>
            <a:off x="6993507" y="4028098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22" name="شكل حر 21"/>
          <p:cNvSpPr/>
          <p:nvPr/>
        </p:nvSpPr>
        <p:spPr>
          <a:xfrm>
            <a:off x="6993507" y="4540448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5" name="شكل حر 24"/>
          <p:cNvSpPr/>
          <p:nvPr/>
        </p:nvSpPr>
        <p:spPr>
          <a:xfrm>
            <a:off x="6993507" y="4893279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12" name="مستطيل 11"/>
          <p:cNvSpPr/>
          <p:nvPr/>
        </p:nvSpPr>
        <p:spPr>
          <a:xfrm>
            <a:off x="8492809" y="1125966"/>
            <a:ext cx="32512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الحجب بالشخص:</a:t>
            </a:r>
            <a:endParaRPr lang="ar-SA" sz="4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882705" y="1186041"/>
            <a:ext cx="57326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216D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وهو الحجب الذي يكون بسبب شخص،</a:t>
            </a:r>
          </a:p>
          <a:p>
            <a:pPr algn="ctr"/>
            <a:r>
              <a:rPr lang="ar-SA" sz="4000" b="1" cap="none" spc="0" dirty="0" smtClean="0">
                <a:ln w="0"/>
                <a:solidFill>
                  <a:srgbClr val="216D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لا لمانعٍ في الوارث.</a:t>
            </a:r>
            <a:endParaRPr lang="ar-SA" sz="4000" b="1" cap="none" spc="0" dirty="0">
              <a:ln w="0"/>
              <a:solidFill>
                <a:srgbClr val="216DD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821600" y="2939045"/>
            <a:ext cx="4515151" cy="3562656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الرمز &quot;ممنوع&quot; 18"/>
          <p:cNvSpPr/>
          <p:nvPr/>
        </p:nvSpPr>
        <p:spPr>
          <a:xfrm>
            <a:off x="6682648" y="2131304"/>
            <a:ext cx="1381760" cy="1381760"/>
          </a:xfrm>
          <a:prstGeom prst="noSmoking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مجموعة 19"/>
          <p:cNvGrpSpPr/>
          <p:nvPr/>
        </p:nvGrpSpPr>
        <p:grpSpPr>
          <a:xfrm>
            <a:off x="3211961" y="2923262"/>
            <a:ext cx="3283712" cy="619259"/>
            <a:chOff x="3901440" y="1725532"/>
            <a:chExt cx="3283712" cy="3126325"/>
          </a:xfrm>
        </p:grpSpPr>
        <p:sp>
          <p:nvSpPr>
            <p:cNvPr id="23" name="مستطيل 22"/>
            <p:cNvSpPr/>
            <p:nvPr/>
          </p:nvSpPr>
          <p:spPr>
            <a:xfrm>
              <a:off x="3901440" y="1725532"/>
              <a:ext cx="3283712" cy="312632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مربع نص 23"/>
            <p:cNvSpPr txBox="1"/>
            <p:nvPr/>
          </p:nvSpPr>
          <p:spPr>
            <a:xfrm>
              <a:off x="3901440" y="1725532"/>
              <a:ext cx="3283712" cy="3126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lvl="0" algn="ctr" defTabSz="2889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400" b="1" kern="1200" dirty="0" smtClean="0">
                  <a:solidFill>
                    <a:srgbClr val="B91E19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حجب الحرمان</a:t>
              </a:r>
              <a:endParaRPr lang="ar-SA" sz="4400" b="1" kern="1200" dirty="0">
                <a:solidFill>
                  <a:srgbClr val="B91E1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" name="مستطيل 3"/>
          <p:cNvSpPr/>
          <p:nvPr/>
        </p:nvSpPr>
        <p:spPr>
          <a:xfrm>
            <a:off x="2964445" y="4720373"/>
            <a:ext cx="42082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قم/قومي بصياغة تعريف</a:t>
            </a:r>
          </a:p>
          <a:p>
            <a:pPr algn="ctr"/>
            <a:r>
              <a:rPr lang="ar-SA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للحجب بالحرمان.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66" y="3494978"/>
            <a:ext cx="1253763" cy="1354064"/>
          </a:xfrm>
          <a:prstGeom prst="rect">
            <a:avLst/>
          </a:prstGeom>
        </p:spPr>
      </p:pic>
      <p:pic>
        <p:nvPicPr>
          <p:cNvPr id="5122" name="Picture 2" descr="نتيجة بحث الصور عن writ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739" y="3494978"/>
            <a:ext cx="2813887" cy="281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576" y="308939"/>
            <a:ext cx="108518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2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-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5165057" y="261937"/>
            <a:ext cx="2848857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الحجب قسمان: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شكل حر 14"/>
          <p:cNvSpPr/>
          <p:nvPr/>
        </p:nvSpPr>
        <p:spPr>
          <a:xfrm>
            <a:off x="6993507" y="1460396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16" name="شكل حر 15"/>
          <p:cNvSpPr/>
          <p:nvPr/>
        </p:nvSpPr>
        <p:spPr>
          <a:xfrm>
            <a:off x="6993507" y="1972746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18" name="شكل حر 17"/>
          <p:cNvSpPr/>
          <p:nvPr/>
        </p:nvSpPr>
        <p:spPr>
          <a:xfrm>
            <a:off x="6993507" y="2332928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1" name="شكل حر 20"/>
          <p:cNvSpPr/>
          <p:nvPr/>
        </p:nvSpPr>
        <p:spPr>
          <a:xfrm>
            <a:off x="6993507" y="4028098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22" name="شكل حر 21"/>
          <p:cNvSpPr/>
          <p:nvPr/>
        </p:nvSpPr>
        <p:spPr>
          <a:xfrm>
            <a:off x="6993507" y="4540448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5" name="شكل حر 24"/>
          <p:cNvSpPr/>
          <p:nvPr/>
        </p:nvSpPr>
        <p:spPr>
          <a:xfrm>
            <a:off x="6993507" y="4893279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17" name="مستطيل 16"/>
          <p:cNvSpPr/>
          <p:nvPr/>
        </p:nvSpPr>
        <p:spPr>
          <a:xfrm>
            <a:off x="6635838" y="1625455"/>
            <a:ext cx="4515151" cy="279099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الرمز &quot;ممنوع&quot; 18"/>
          <p:cNvSpPr/>
          <p:nvPr/>
        </p:nvSpPr>
        <p:spPr>
          <a:xfrm>
            <a:off x="10496886" y="817714"/>
            <a:ext cx="1381760" cy="1381760"/>
          </a:xfrm>
          <a:prstGeom prst="noSmoking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مجموعة 19"/>
          <p:cNvGrpSpPr/>
          <p:nvPr/>
        </p:nvGrpSpPr>
        <p:grpSpPr>
          <a:xfrm>
            <a:off x="6868360" y="1614532"/>
            <a:ext cx="3283712" cy="619259"/>
            <a:chOff x="3901440" y="1725532"/>
            <a:chExt cx="3283712" cy="3126325"/>
          </a:xfrm>
        </p:grpSpPr>
        <p:sp>
          <p:nvSpPr>
            <p:cNvPr id="23" name="مستطيل 22"/>
            <p:cNvSpPr/>
            <p:nvPr/>
          </p:nvSpPr>
          <p:spPr>
            <a:xfrm>
              <a:off x="3901440" y="1725532"/>
              <a:ext cx="3283712" cy="312632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مربع نص 23"/>
            <p:cNvSpPr txBox="1"/>
            <p:nvPr/>
          </p:nvSpPr>
          <p:spPr>
            <a:xfrm>
              <a:off x="3901440" y="1725532"/>
              <a:ext cx="3283712" cy="3126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lvl="0" algn="ctr" defTabSz="2889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solidFill>
                    <a:srgbClr val="B91E19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 حجب الحرمان</a:t>
              </a:r>
              <a:endParaRPr lang="ar-SA" sz="4800" b="1" kern="1200" dirty="0">
                <a:solidFill>
                  <a:srgbClr val="B91E1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" name="مستطيل 3"/>
          <p:cNvSpPr/>
          <p:nvPr/>
        </p:nvSpPr>
        <p:spPr>
          <a:xfrm>
            <a:off x="6688072" y="2353610"/>
            <a:ext cx="424667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منع من قام به سبب الإرث</a:t>
            </a:r>
          </a:p>
          <a:p>
            <a:pPr algn="ctr"/>
            <a:r>
              <a:rPr lang="ar-SA" sz="44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الإرث بالكلية بسبب </a:t>
            </a:r>
          </a:p>
          <a:p>
            <a:pPr algn="ctr"/>
            <a:r>
              <a:rPr lang="ar-SA" sz="44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وجود شخص.</a:t>
            </a:r>
            <a:endParaRPr lang="ar-SA" sz="44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183" y="1501452"/>
            <a:ext cx="1076131" cy="116222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09994" y="1253654"/>
            <a:ext cx="631615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وجميع الورثة يُمكن ان يُحرموا من الميراث</a:t>
            </a:r>
          </a:p>
          <a:p>
            <a:pPr algn="ctr"/>
            <a:r>
              <a:rPr lang="ar-SA" sz="4000" b="1" cap="none" spc="0" dirty="0" smtClean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حجب حرمان عدا ستة ، </a:t>
            </a:r>
            <a:r>
              <a:rPr lang="ar-SA" sz="4000" b="1" cap="none" spc="0" dirty="0" smtClean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توقع/ي </a:t>
            </a:r>
            <a:r>
              <a:rPr lang="ar-SA" sz="4000" b="1" cap="none" spc="0" dirty="0" smtClean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هم </a:t>
            </a:r>
            <a:endParaRPr lang="ar-SA" sz="4000" b="1" cap="none" spc="0" dirty="0" smtClean="0">
              <a:ln w="0"/>
              <a:solidFill>
                <a:srgbClr val="4472C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4000" b="1" cap="none" spc="0" dirty="0" smtClean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بالنظر</a:t>
            </a:r>
            <a:r>
              <a:rPr lang="ar-SA" sz="4000" b="1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000" b="1" cap="none" spc="0" dirty="0" smtClean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الى </a:t>
            </a:r>
            <a:r>
              <a:rPr lang="ar-SA" sz="4000" b="1" cap="none" spc="0" dirty="0" smtClean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اقرب الأشخاص في حياة الانسان؟</a:t>
            </a:r>
            <a:endParaRPr lang="ar-SA" sz="4000" b="1" cap="none" spc="0" dirty="0">
              <a:ln w="0"/>
              <a:solidFill>
                <a:srgbClr val="4472C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78" y="4085666"/>
            <a:ext cx="2907946" cy="289633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786" y="3007980"/>
            <a:ext cx="6047756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-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4289024" y="261937"/>
            <a:ext cx="4600940" cy="76944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F Yaseer" panose="00000500000000000000" pitchFamily="50" charset="-78"/>
                <a:cs typeface="FF Yaseer" panose="00000500000000000000" pitchFamily="50" charset="-78"/>
              </a:rPr>
              <a:t>قواعد في حجب الحرمان.</a:t>
            </a:r>
            <a:endParaRPr lang="ar-SA" sz="4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F Yaseer" panose="00000500000000000000" pitchFamily="50" charset="-78"/>
              <a:cs typeface="FF Yaseer" panose="00000500000000000000" pitchFamily="50" charset="-78"/>
            </a:endParaRPr>
          </a:p>
        </p:txBody>
      </p:sp>
      <p:sp>
        <p:nvSpPr>
          <p:cNvPr id="15" name="شكل حر 14"/>
          <p:cNvSpPr/>
          <p:nvPr/>
        </p:nvSpPr>
        <p:spPr>
          <a:xfrm>
            <a:off x="6993507" y="1460396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16" name="شكل حر 15"/>
          <p:cNvSpPr/>
          <p:nvPr/>
        </p:nvSpPr>
        <p:spPr>
          <a:xfrm>
            <a:off x="6993507" y="1972746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18" name="شكل حر 17"/>
          <p:cNvSpPr/>
          <p:nvPr/>
        </p:nvSpPr>
        <p:spPr>
          <a:xfrm>
            <a:off x="6993507" y="2332928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1" name="شكل حر 20"/>
          <p:cNvSpPr/>
          <p:nvPr/>
        </p:nvSpPr>
        <p:spPr>
          <a:xfrm>
            <a:off x="6993507" y="4028098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22" name="شكل حر 21"/>
          <p:cNvSpPr/>
          <p:nvPr/>
        </p:nvSpPr>
        <p:spPr>
          <a:xfrm>
            <a:off x="6993507" y="4540448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5" name="شكل حر 24"/>
          <p:cNvSpPr/>
          <p:nvPr/>
        </p:nvSpPr>
        <p:spPr>
          <a:xfrm>
            <a:off x="6993507" y="4893279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" name="مستطيل 1"/>
          <p:cNvSpPr/>
          <p:nvPr/>
        </p:nvSpPr>
        <p:spPr>
          <a:xfrm>
            <a:off x="3558111" y="1018352"/>
            <a:ext cx="68707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استنتج/ي القاعدة الأولى من قواعد حجب الحرمان من خلال</a:t>
            </a:r>
          </a:p>
          <a:p>
            <a:pPr algn="ctr"/>
            <a:r>
              <a:rPr lang="ar-SA" sz="3200" b="1" dirty="0" smtClean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الجدول و بالاستعانة بالمخطط الذي امامك: 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084200"/>
              </p:ext>
            </p:extLst>
          </p:nvPr>
        </p:nvGraphicFramePr>
        <p:xfrm>
          <a:off x="4781790" y="2137516"/>
          <a:ext cx="7163954" cy="3965741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4091106">
                  <a:extLst>
                    <a:ext uri="{9D8B030D-6E8A-4147-A177-3AD203B41FA5}">
                      <a16:colId xmlns:a16="http://schemas.microsoft.com/office/drawing/2014/main" val="4067199166"/>
                    </a:ext>
                  </a:extLst>
                </a:gridCol>
                <a:gridCol w="3072848">
                  <a:extLst>
                    <a:ext uri="{9D8B030D-6E8A-4147-A177-3AD203B41FA5}">
                      <a16:colId xmlns:a16="http://schemas.microsoft.com/office/drawing/2014/main" val="386217892"/>
                    </a:ext>
                  </a:extLst>
                </a:gridCol>
              </a:tblGrid>
              <a:tr h="48934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المثال</a:t>
                      </a:r>
                      <a:r>
                        <a:rPr lang="ar-SA" sz="2800" b="1" baseline="0" dirty="0" smtClean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endParaRPr lang="ar-SA" sz="2800" b="1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القاعدة</a:t>
                      </a:r>
                      <a:endParaRPr lang="ar-SA" sz="2800" b="1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369030"/>
                  </a:ext>
                </a:extLst>
              </a:tr>
              <a:tr h="107108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توفي شخص عن اب وجد وابن ، يحجب الجد لوجود الأب.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endParaRPr lang="ar-SA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377683"/>
                  </a:ext>
                </a:extLst>
              </a:tr>
              <a:tr h="100490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توفي شخص عن أم وابن و عم</a:t>
                      </a:r>
                      <a:r>
                        <a:rPr lang="ar-SA" sz="2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، يحجب العم لوجود الابن.</a:t>
                      </a:r>
                      <a:endParaRPr lang="ar-SA" sz="2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sz="2800" b="0" dirty="0">
                        <a:latin typeface="FF Yaseer" panose="00000500000000000000" pitchFamily="50" charset="-78"/>
                        <a:cs typeface="FF Yaseer" panose="00000500000000000000" pitchFamily="50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76431"/>
                  </a:ext>
                </a:extLst>
              </a:tr>
              <a:tr h="107108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توفي</a:t>
                      </a:r>
                      <a:r>
                        <a:rPr lang="ar-SA" sz="2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شخص عن أم وبنت و عم  ، لا يحجب العم حجب حرمان لعدم وجود الفرع الوارث الذكر.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sz="2800" b="0" dirty="0">
                        <a:latin typeface="FF Yaseer" panose="00000500000000000000" pitchFamily="50" charset="-78"/>
                        <a:cs typeface="FF Yaseer" panose="00000500000000000000" pitchFamily="50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558054"/>
                  </a:ext>
                </a:extLst>
              </a:tr>
            </a:tbl>
          </a:graphicData>
        </a:graphic>
      </p:graphicFrame>
      <p:pic>
        <p:nvPicPr>
          <p:cNvPr id="26" name="صورة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48" y="103997"/>
            <a:ext cx="3811150" cy="213378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752463" y="3337027"/>
            <a:ext cx="3234597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ar-SA" sz="2800" b="1" dirty="0">
                <a:solidFill>
                  <a:srgbClr val="4472C4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الأصول لا يحجبهم الا أصول، والفروع لا يحجبهم الا فروع.</a:t>
            </a:r>
          </a:p>
          <a:p>
            <a:pPr lvl="0" algn="ctr"/>
            <a:r>
              <a:rPr lang="ar-SA" sz="2800" b="1" dirty="0">
                <a:solidFill>
                  <a:srgbClr val="4472C4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والحواشي يحجبون بالأصول الذكور والفروع الذكور.</a:t>
            </a:r>
            <a:endParaRPr lang="ar-SA" sz="2800" b="1" dirty="0">
              <a:solidFill>
                <a:srgbClr val="4472C4">
                  <a:lumMod val="75000"/>
                </a:srgb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692" y="2433942"/>
            <a:ext cx="5950212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-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4598404" y="261937"/>
            <a:ext cx="3982180" cy="76944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قواعد في حجب الحرمان.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شكل حر 14"/>
          <p:cNvSpPr/>
          <p:nvPr/>
        </p:nvSpPr>
        <p:spPr>
          <a:xfrm>
            <a:off x="6993507" y="1460396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16" name="شكل حر 15"/>
          <p:cNvSpPr/>
          <p:nvPr/>
        </p:nvSpPr>
        <p:spPr>
          <a:xfrm>
            <a:off x="6993507" y="1972746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18" name="شكل حر 17"/>
          <p:cNvSpPr/>
          <p:nvPr/>
        </p:nvSpPr>
        <p:spPr>
          <a:xfrm>
            <a:off x="6993507" y="2332928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1" name="شكل حر 20"/>
          <p:cNvSpPr/>
          <p:nvPr/>
        </p:nvSpPr>
        <p:spPr>
          <a:xfrm>
            <a:off x="6993507" y="4028098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22" name="شكل حر 21"/>
          <p:cNvSpPr/>
          <p:nvPr/>
        </p:nvSpPr>
        <p:spPr>
          <a:xfrm>
            <a:off x="6993507" y="4540448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5" name="شكل حر 24"/>
          <p:cNvSpPr/>
          <p:nvPr/>
        </p:nvSpPr>
        <p:spPr>
          <a:xfrm>
            <a:off x="6993507" y="4893279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" name="مستطيل 1"/>
          <p:cNvSpPr/>
          <p:nvPr/>
        </p:nvSpPr>
        <p:spPr>
          <a:xfrm>
            <a:off x="2958057" y="1296566"/>
            <a:ext cx="83788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استنتج/ي القاعدة الثانية من قواعد حجب الحرمان من خلال الجدول: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84749"/>
              </p:ext>
            </p:extLst>
          </p:nvPr>
        </p:nvGraphicFramePr>
        <p:xfrm>
          <a:off x="2958057" y="2595790"/>
          <a:ext cx="7163954" cy="3665222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4091106">
                  <a:extLst>
                    <a:ext uri="{9D8B030D-6E8A-4147-A177-3AD203B41FA5}">
                      <a16:colId xmlns:a16="http://schemas.microsoft.com/office/drawing/2014/main" val="4067199166"/>
                    </a:ext>
                  </a:extLst>
                </a:gridCol>
                <a:gridCol w="3072848">
                  <a:extLst>
                    <a:ext uri="{9D8B030D-6E8A-4147-A177-3AD203B41FA5}">
                      <a16:colId xmlns:a16="http://schemas.microsoft.com/office/drawing/2014/main" val="386217892"/>
                    </a:ext>
                  </a:extLst>
                </a:gridCol>
              </a:tblGrid>
              <a:tr h="15377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المثال</a:t>
                      </a:r>
                      <a:r>
                        <a:rPr lang="ar-SA" sz="2800" b="1" baseline="0" dirty="0" smtClean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endParaRPr lang="ar-SA" sz="2800" b="1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القاعدة</a:t>
                      </a:r>
                      <a:endParaRPr lang="ar-SA" sz="2800" b="1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369030"/>
                  </a:ext>
                </a:extLst>
              </a:tr>
              <a:tr h="107108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توفي شخص عن اب وجد ، يحجب الجد لوجود الأب.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ar-SA" sz="2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FF Yaseer" panose="00000500000000000000" pitchFamily="50" charset="-78"/>
                        <a:cs typeface="FF Yaseer" panose="00000500000000000000" pitchFamily="50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377683"/>
                  </a:ext>
                </a:extLst>
              </a:tr>
              <a:tr h="207598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توفي</a:t>
                      </a:r>
                      <a:r>
                        <a:rPr lang="ar-SA" sz="2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شخص عن ابن و بنت ابن.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تحجب البنت لوجود الابن.</a:t>
                      </a:r>
                      <a:endParaRPr lang="ar-SA" sz="2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sz="2800" b="0" dirty="0">
                        <a:latin typeface="FF Yaseer" panose="00000500000000000000" pitchFamily="50" charset="-78"/>
                        <a:cs typeface="FF Yaseer" panose="00000500000000000000" pitchFamily="50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76431"/>
                  </a:ext>
                </a:extLst>
              </a:tr>
            </a:tbl>
          </a:graphicData>
        </a:graphic>
      </p:graphicFrame>
      <p:pic>
        <p:nvPicPr>
          <p:cNvPr id="26" name="صورة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48" y="103997"/>
            <a:ext cx="3811150" cy="213378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024223" y="3239102"/>
            <a:ext cx="303480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ar-SA" sz="3600" b="1" dirty="0">
                <a:solidFill>
                  <a:srgbClr val="5B9BD5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كُل من أدلى </a:t>
            </a:r>
            <a:r>
              <a:rPr lang="ar-SA" sz="3600" b="1" dirty="0" smtClean="0">
                <a:solidFill>
                  <a:srgbClr val="5B9BD5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بواسطة</a:t>
            </a:r>
          </a:p>
          <a:p>
            <a:pPr lvl="0" algn="ctr"/>
            <a:r>
              <a:rPr lang="ar-SA" sz="3600" b="1" dirty="0" smtClean="0">
                <a:solidFill>
                  <a:srgbClr val="5B9BD5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solidFill>
                  <a:srgbClr val="5B9BD5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حجبته تلك الواسطة </a:t>
            </a:r>
            <a:r>
              <a:rPr lang="ar-SA" sz="3600" b="1" dirty="0" smtClean="0">
                <a:solidFill>
                  <a:srgbClr val="5B9BD5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lvl="0" algn="ctr"/>
            <a:r>
              <a:rPr lang="ar-SA" sz="3600" b="1" dirty="0" smtClean="0">
                <a:solidFill>
                  <a:srgbClr val="5B9BD5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solidFill>
                  <a:srgbClr val="5B9BD5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فابن الابن وبنت </a:t>
            </a:r>
            <a:endParaRPr lang="ar-SA" sz="3600" b="1" dirty="0" smtClean="0">
              <a:solidFill>
                <a:srgbClr val="5B9BD5">
                  <a:lumMod val="50000"/>
                </a:srgb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/>
            <a:r>
              <a:rPr lang="ar-SA" sz="3600" b="1" dirty="0" smtClean="0">
                <a:solidFill>
                  <a:srgbClr val="5B9BD5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الابن </a:t>
            </a:r>
            <a:r>
              <a:rPr lang="ar-SA" sz="3600" b="1" dirty="0">
                <a:solidFill>
                  <a:srgbClr val="5B9BD5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يحجبان بالابن، </a:t>
            </a:r>
            <a:endParaRPr lang="ar-SA" sz="3600" b="1" dirty="0" smtClean="0">
              <a:solidFill>
                <a:srgbClr val="5B9BD5">
                  <a:lumMod val="50000"/>
                </a:srgb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/>
            <a:r>
              <a:rPr lang="ar-SA" sz="3600" b="1" dirty="0" smtClean="0">
                <a:solidFill>
                  <a:srgbClr val="5B9BD5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solidFill>
                  <a:srgbClr val="5B9BD5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والجد يحجب بالأب.</a:t>
            </a:r>
          </a:p>
        </p:txBody>
      </p:sp>
    </p:spTree>
    <p:extLst>
      <p:ext uri="{BB962C8B-B14F-4D97-AF65-F5344CB8AC3E}">
        <p14:creationId xmlns:p14="http://schemas.microsoft.com/office/powerpoint/2010/main" val="29278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ذو زاويتين مستديرتين في نفس الجانب 26"/>
          <p:cNvSpPr/>
          <p:nvPr/>
        </p:nvSpPr>
        <p:spPr>
          <a:xfrm>
            <a:off x="-1834" y="-14519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z="20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98404" y="261937"/>
            <a:ext cx="3982180" cy="76944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قواعد في حجب الحرمان.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شكل حر 14"/>
          <p:cNvSpPr/>
          <p:nvPr/>
        </p:nvSpPr>
        <p:spPr>
          <a:xfrm>
            <a:off x="6993507" y="1460396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400" kern="12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شكل حر 15"/>
          <p:cNvSpPr/>
          <p:nvPr/>
        </p:nvSpPr>
        <p:spPr>
          <a:xfrm>
            <a:off x="6993507" y="1972746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kern="12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شكل حر 17"/>
          <p:cNvSpPr/>
          <p:nvPr/>
        </p:nvSpPr>
        <p:spPr>
          <a:xfrm>
            <a:off x="6993507" y="2332928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kern="12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48" y="103997"/>
            <a:ext cx="3811150" cy="2133788"/>
          </a:xfrm>
          <a:prstGeom prst="rect">
            <a:avLst/>
          </a:prstGeom>
        </p:spPr>
      </p:pic>
      <p:sp>
        <p:nvSpPr>
          <p:cNvPr id="19" name="مستطيل 18"/>
          <p:cNvSpPr/>
          <p:nvPr/>
        </p:nvSpPr>
        <p:spPr>
          <a:xfrm>
            <a:off x="3933689" y="2496999"/>
            <a:ext cx="7464946" cy="10772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كُل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أدلى بواسطة حجبته تلك الواسطة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 فابن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الابن وبنت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الابن يحجبان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بالابن،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والجد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يحجب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بالأب.</a:t>
            </a:r>
            <a:endParaRPr lang="ar-SA" sz="3200" b="1" dirty="0">
              <a:solidFill>
                <a:schemeClr val="accent5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33689" y="1379067"/>
            <a:ext cx="7464946" cy="10772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rgbClr val="4472C4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الأصول لا يحجبهم الا أصول، والفروع لا يحجبهم الا فروع.</a:t>
            </a:r>
          </a:p>
          <a:p>
            <a:pPr lvl="0" algn="ctr"/>
            <a:r>
              <a:rPr lang="ar-SA" sz="3200" b="1" dirty="0">
                <a:solidFill>
                  <a:srgbClr val="4472C4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والحواشي يحجبون بالأصول الذكور والفروع الذكور.</a:t>
            </a:r>
            <a:endParaRPr lang="ar-SA" sz="2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سهم منحني إلى اليمين 10"/>
          <p:cNvSpPr/>
          <p:nvPr/>
        </p:nvSpPr>
        <p:spPr>
          <a:xfrm>
            <a:off x="2806700" y="2857500"/>
            <a:ext cx="1079500" cy="1682948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942888" y="3104768"/>
            <a:ext cx="19495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باستثناء:</a:t>
            </a:r>
            <a:endParaRPr lang="ar-SA" sz="6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4202201" y="3909813"/>
            <a:ext cx="5546340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4472C4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الأخوة لأم يرثون مع من أدلوا به وهي الأم</a:t>
            </a:r>
            <a:endParaRPr lang="ar-SA" sz="2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4202201" y="4865420"/>
            <a:ext cx="5546340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4472C4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الجدة أم الأب ترث مع من أدلت به وهو الأب</a:t>
            </a:r>
            <a:endParaRPr lang="ar-SA" sz="2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6" y="1136433"/>
            <a:ext cx="1195400" cy="1839674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019" y="2145352"/>
            <a:ext cx="1391434" cy="1852639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437" y="4509102"/>
            <a:ext cx="1085182" cy="144487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827" y="3603939"/>
            <a:ext cx="93886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3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11" grpId="0" animBg="1"/>
      <p:bldP spid="12" grpId="0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ذو زاويتين مستديرتين في نفس الجانب 26"/>
          <p:cNvSpPr/>
          <p:nvPr/>
        </p:nvSpPr>
        <p:spPr>
          <a:xfrm>
            <a:off x="0" y="-418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z="20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77004" y="261937"/>
            <a:ext cx="4624984" cy="76944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استثناءات </a:t>
            </a:r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حجب الحرمان.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6779253" y="1337252"/>
            <a:ext cx="3710681" cy="10772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4472C4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الأخوة لأم يرثون مع من أدلوا به وهي الأم</a:t>
            </a:r>
            <a:endParaRPr lang="ar-SA" sz="2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220" y="1031378"/>
            <a:ext cx="938865" cy="1444877"/>
          </a:xfrm>
          <a:prstGeom prst="rect">
            <a:avLst/>
          </a:prstGeom>
        </p:spPr>
      </p:pic>
      <p:sp>
        <p:nvSpPr>
          <p:cNvPr id="24" name="مستطيل 23"/>
          <p:cNvSpPr/>
          <p:nvPr/>
        </p:nvSpPr>
        <p:spPr>
          <a:xfrm>
            <a:off x="2374947" y="1346922"/>
            <a:ext cx="3673149" cy="10772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4472C4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الجدة أم الأب ترث مع من أدلت به وهو الأب</a:t>
            </a:r>
            <a:endParaRPr lang="ar-SA" sz="2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63" y="1053756"/>
            <a:ext cx="1085182" cy="1444877"/>
          </a:xfrm>
          <a:prstGeom prst="rect">
            <a:avLst/>
          </a:prstGeom>
        </p:spPr>
      </p:pic>
      <p:sp>
        <p:nvSpPr>
          <p:cNvPr id="28" name="مستطيل 27"/>
          <p:cNvSpPr/>
          <p:nvPr/>
        </p:nvSpPr>
        <p:spPr>
          <a:xfrm>
            <a:off x="2374947" y="2512320"/>
            <a:ext cx="3710681" cy="15696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4472C4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توفي شخص عن جدة و أب – لا تُحجب الجدة بوجود الأب </a:t>
            </a:r>
          </a:p>
          <a:p>
            <a:pPr lvl="0" algn="ctr"/>
            <a:r>
              <a:rPr lang="ar-SA" sz="3200" b="1" dirty="0" smtClean="0">
                <a:solidFill>
                  <a:srgbClr val="4472C4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بـخلاف         .</a:t>
            </a:r>
            <a:endParaRPr lang="ar-SA" sz="3200" b="1" dirty="0">
              <a:solidFill>
                <a:srgbClr val="4472C4">
                  <a:lumMod val="75000"/>
                </a:srgb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000" y1="70667" x2="48000" y2="7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2" y="3174306"/>
            <a:ext cx="1201873" cy="120187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798872" y="5202842"/>
            <a:ext cx="29803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الجد فإنه </a:t>
            </a:r>
          </a:p>
          <a:p>
            <a:pPr algn="ctr"/>
            <a:r>
              <a:rPr lang="ar-SA" sz="40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يُحجب بوجود الأب.</a:t>
            </a:r>
            <a:endParaRPr lang="ar-SA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الرمز &quot;ممنوع&quot; 33"/>
          <p:cNvSpPr/>
          <p:nvPr/>
        </p:nvSpPr>
        <p:spPr>
          <a:xfrm>
            <a:off x="3818717" y="4373360"/>
            <a:ext cx="940615" cy="922609"/>
          </a:xfrm>
          <a:prstGeom prst="noSmoking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09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0" grpId="0" animBg="1"/>
      <p:bldP spid="24" grpId="0" animBg="1"/>
      <p:bldP spid="28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تين مستديرتين في نفس الجانب 4"/>
          <p:cNvSpPr/>
          <p:nvPr/>
        </p:nvSpPr>
        <p:spPr>
          <a:xfrm>
            <a:off x="0" y="0"/>
            <a:ext cx="12192000" cy="6001443"/>
          </a:xfrm>
          <a:prstGeom prst="round2SameRect">
            <a:avLst>
              <a:gd name="adj1" fmla="val 8055"/>
              <a:gd name="adj2" fmla="val 0"/>
            </a:avLst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63CAEB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34" y="484058"/>
            <a:ext cx="3961804" cy="212352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6220"/>
            <a:ext cx="11708039" cy="285274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43" y="484058"/>
            <a:ext cx="4434280" cy="295618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36" y="-662940"/>
            <a:ext cx="5450959" cy="54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ذو زاويتين مستديرتين في نفس الجانب 26"/>
          <p:cNvSpPr/>
          <p:nvPr/>
        </p:nvSpPr>
        <p:spPr>
          <a:xfrm>
            <a:off x="0" y="-418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z="20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95042" y="3424819"/>
            <a:ext cx="10641170" cy="286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الوارثون </a:t>
            </a:r>
            <a:r>
              <a:rPr lang="ar-SA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قد يُحجبون في أحوال مختلفة الا ان ستة منهم يَحجبون و لا يُحجبون ابدًا.</a:t>
            </a:r>
          </a:p>
          <a:p>
            <a:pPr algn="ctr"/>
            <a:r>
              <a:rPr lang="ar-SA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لا </a:t>
            </a:r>
            <a:r>
              <a:rPr lang="ar-SA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يَحجب الأصول الا أصول ولا يَحجب الفروع </a:t>
            </a:r>
            <a:r>
              <a:rPr lang="ar-SA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 فروع </a:t>
            </a:r>
            <a:r>
              <a:rPr lang="ar-SA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 </a:t>
            </a:r>
            <a:r>
              <a:rPr lang="ar-SA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الحواشي</a:t>
            </a:r>
          </a:p>
          <a:p>
            <a:pPr algn="ctr"/>
            <a:r>
              <a:rPr lang="ar-SA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يُحجبون </a:t>
            </a:r>
            <a:r>
              <a:rPr lang="ar-SA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بالأصول الذكور والفروع الذكور</a:t>
            </a:r>
            <a:r>
              <a:rPr lang="ar-SA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lvl="0" algn="ctr"/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3- يَحجب الأقرب للميت من أقل منزلةً منه فـ ابن الابن يُحجب بالابن وابن الابن الأقرب ، والجدة تُحجب بالأم و الجدة الأقرب 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-142875" y="160338"/>
            <a:ext cx="12477750" cy="247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تعاوني مع مجموعتك ، في قراءة النقاط والمعلومات التالية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لملئ</a:t>
            </a:r>
            <a:r>
              <a:rPr lang="ar-SA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الجدول في اسرع وقت </a:t>
            </a:r>
            <a:r>
              <a:rPr lang="ar-SA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  <a:sym typeface="Wingdings" panose="05000000000000000000" pitchFamily="2" charset="2"/>
              </a:rPr>
              <a:t>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  <a:sym typeface="Wingdings" panose="05000000000000000000" pitchFamily="2" charset="2"/>
              </a:rPr>
              <a:t> </a:t>
            </a:r>
            <a:r>
              <a:rPr lang="ar-SA" sz="4400" b="1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  <a:sym typeface="Wingdings" panose="05000000000000000000" pitchFamily="2" charset="2"/>
              </a:rPr>
              <a:t>دون الرجوع الى الكتاب .</a:t>
            </a:r>
            <a:endParaRPr lang="en-US" sz="4000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نتيجة بحث الصور عن تنبي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4" b="94922" l="0" r="96875">
                        <a14:foregroundMark x1="38281" y1="73828" x2="52344" y2="22266"/>
                        <a14:foregroundMark x1="52344" y1="25391" x2="77344" y2="85547"/>
                        <a14:foregroundMark x1="77344" y1="85547" x2="26563" y2="76953"/>
                        <a14:foregroundMark x1="25000" y1="76953" x2="72656" y2="64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1739160"/>
            <a:ext cx="892175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6" y="774793"/>
            <a:ext cx="2402032" cy="2139881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4889103" y="2687245"/>
            <a:ext cx="2653048" cy="6492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جدول (1) العصَبات.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630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ذو زاويتين مستديرتين في نفس الجانب 26"/>
          <p:cNvSpPr/>
          <p:nvPr/>
        </p:nvSpPr>
        <p:spPr>
          <a:xfrm>
            <a:off x="0" y="-418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z="20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75415" y="3425958"/>
            <a:ext cx="10641170" cy="18048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07000"/>
              </a:lnSpc>
            </a:pP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 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من 9-13 يَحجب من سبقه ويحجب من بعده ، وضح/ي ذلك؟</a:t>
            </a:r>
          </a:p>
          <a:p>
            <a:pPr lvl="0">
              <a:lnSpc>
                <a:spcPct val="107000"/>
              </a:lnSpc>
            </a:pP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5-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الأخ الشقيق و الأخت الشقيقة والأخ لأب والأخت لأب نفس الحالة من حيث الحجب</a:t>
            </a:r>
          </a:p>
          <a:p>
            <a:pPr lvl="0">
              <a:lnSpc>
                <a:spcPct val="107000"/>
              </a:lnSpc>
            </a:pP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6- آخرهم يُحجب بجميع من تقدم ولا يَحجب لأن كل من سبقه اقرب للميت.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-142875" y="160338"/>
            <a:ext cx="12477750" cy="247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تعاوني مع مجموعتك ، في قراءة النقاط والمعلومات التالية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لملىء</a:t>
            </a:r>
            <a:r>
              <a:rPr lang="ar-SA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الجدول في اسرع وقت </a:t>
            </a:r>
            <a:r>
              <a:rPr lang="ar-SA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  <a:sym typeface="Wingdings" panose="05000000000000000000" pitchFamily="2" charset="2"/>
              </a:rPr>
              <a:t>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  <a:sym typeface="Wingdings" panose="05000000000000000000" pitchFamily="2" charset="2"/>
              </a:rPr>
              <a:t> </a:t>
            </a:r>
            <a:r>
              <a:rPr lang="ar-SA" sz="4400" b="1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  <a:sym typeface="Wingdings" panose="05000000000000000000" pitchFamily="2" charset="2"/>
              </a:rPr>
              <a:t>دون الرجوع الى الكتاب .</a:t>
            </a:r>
            <a:endParaRPr lang="en-US" sz="4000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نتيجة بحث الصور عن تنبي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4" b="94922" l="0" r="96875">
                        <a14:foregroundMark x1="38281" y1="73828" x2="52344" y2="22266"/>
                        <a14:foregroundMark x1="52344" y1="25391" x2="77344" y2="85547"/>
                        <a14:foregroundMark x1="77344" y1="85547" x2="26563" y2="76953"/>
                        <a14:foregroundMark x1="25000" y1="76953" x2="72656" y2="64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1739160"/>
            <a:ext cx="892175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5" y="491454"/>
            <a:ext cx="2402032" cy="2139881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4889103" y="2687245"/>
            <a:ext cx="2653048" cy="6492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جدول (1) العصَبات.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50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ذو زاويتين مستديرتين في نفس الجانب 26"/>
          <p:cNvSpPr/>
          <p:nvPr/>
        </p:nvSpPr>
        <p:spPr>
          <a:xfrm>
            <a:off x="0" y="-418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z="20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-142875" y="160338"/>
            <a:ext cx="12477750" cy="247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تعاوني مع مجموعتك ، في قراءة النقاط والمعلومات التالية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لملىء</a:t>
            </a:r>
            <a:r>
              <a:rPr lang="ar-SA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الجدول في اسرع وقت </a:t>
            </a:r>
            <a:r>
              <a:rPr lang="ar-SA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  <a:sym typeface="Wingdings" panose="05000000000000000000" pitchFamily="2" charset="2"/>
              </a:rPr>
              <a:t>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  <a:sym typeface="Wingdings" panose="05000000000000000000" pitchFamily="2" charset="2"/>
              </a:rPr>
              <a:t> </a:t>
            </a:r>
            <a:r>
              <a:rPr lang="ar-SA" sz="4400" b="1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  <a:sym typeface="Wingdings" panose="05000000000000000000" pitchFamily="2" charset="2"/>
              </a:rPr>
              <a:t>دون الرجوع الى الكتاب .</a:t>
            </a:r>
            <a:endParaRPr lang="en-US" sz="4000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نتيجة بحث الصور عن تنبي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4" b="94922" l="0" r="96875">
                        <a14:foregroundMark x1="38281" y1="73828" x2="52344" y2="22266"/>
                        <a14:foregroundMark x1="52344" y1="25391" x2="77344" y2="85547"/>
                        <a14:foregroundMark x1="77344" y1="85547" x2="26563" y2="76953"/>
                        <a14:foregroundMark x1="25000" y1="76953" x2="72656" y2="64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1739160"/>
            <a:ext cx="892175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91454"/>
            <a:ext cx="2402032" cy="2139881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775415" y="3336508"/>
            <a:ext cx="10641170" cy="34163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lvl="0"/>
            <a:r>
              <a:rPr lang="ar-SA" sz="3600" b="1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الوارثون قد يُحجبون في أحوال مختلفة الا ان ستة منهم يَحجبون و لا يُحجبون ابدًا</a:t>
            </a:r>
            <a:r>
              <a:rPr lang="ar-SA" sz="3600" b="1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lvl="0"/>
            <a:r>
              <a:rPr lang="ar-SA" sz="3600" b="1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من تحجب البنت؟ ومن تحجب الأم!</a:t>
            </a:r>
          </a:p>
          <a:p>
            <a:pPr lvl="0"/>
            <a:r>
              <a:rPr lang="ar-SA" sz="3600" b="1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بنت الابن تُحجب بالابن والابنتان فأكثر.</a:t>
            </a:r>
          </a:p>
          <a:p>
            <a:pPr lvl="0"/>
            <a:r>
              <a:rPr lang="ar-SA" sz="3600" b="1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4- سبق توضيح حال الجدة في الجدول السابق.</a:t>
            </a:r>
          </a:p>
          <a:p>
            <a:pPr lvl="0"/>
            <a:r>
              <a:rPr lang="ar-SA" sz="3600" b="1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5- اذا توفيّ شخص عن أب و أخت وابن ، فإن الأُخت تُحجب .</a:t>
            </a:r>
          </a:p>
          <a:p>
            <a:pPr lvl="0"/>
            <a:r>
              <a:rPr lang="ar-SA" sz="3600" b="1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6- فرق/يّ بين حال الأخت لأب و الأخت لأم.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889103" y="2631335"/>
            <a:ext cx="2653048" cy="6492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جدول (2) الفروض.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50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 ذو زاويتين مستديرتين في نفس الجانب 34"/>
          <p:cNvSpPr/>
          <p:nvPr/>
        </p:nvSpPr>
        <p:spPr>
          <a:xfrm>
            <a:off x="0" y="-418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8971937" y="406862"/>
            <a:ext cx="2626040" cy="76944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الحجب قسمان: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شكل حر 14"/>
          <p:cNvSpPr/>
          <p:nvPr/>
        </p:nvSpPr>
        <p:spPr>
          <a:xfrm>
            <a:off x="6993507" y="1460396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b="1" kern="12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شكل حر 17"/>
          <p:cNvSpPr/>
          <p:nvPr/>
        </p:nvSpPr>
        <p:spPr>
          <a:xfrm>
            <a:off x="6993507" y="2332928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b="1" kern="12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شكل حر 20"/>
          <p:cNvSpPr/>
          <p:nvPr/>
        </p:nvSpPr>
        <p:spPr>
          <a:xfrm>
            <a:off x="6993507" y="4028098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b="1" kern="12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شكل حر 21"/>
          <p:cNvSpPr/>
          <p:nvPr/>
        </p:nvSpPr>
        <p:spPr>
          <a:xfrm>
            <a:off x="6993507" y="4540448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b="1" kern="12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شكل حر 24"/>
          <p:cNvSpPr/>
          <p:nvPr/>
        </p:nvSpPr>
        <p:spPr>
          <a:xfrm>
            <a:off x="6993507" y="4893279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6" name="مستطيل 25"/>
          <p:cNvSpPr/>
          <p:nvPr/>
        </p:nvSpPr>
        <p:spPr>
          <a:xfrm>
            <a:off x="7245451" y="1421669"/>
            <a:ext cx="4734515" cy="2512059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مستطيل 27"/>
          <p:cNvSpPr/>
          <p:nvPr/>
        </p:nvSpPr>
        <p:spPr>
          <a:xfrm>
            <a:off x="6882606" y="1321230"/>
            <a:ext cx="1300480" cy="445662"/>
          </a:xfrm>
          <a:prstGeom prst="rect">
            <a:avLst/>
          </a:prstGeom>
        </p:spPr>
        <p:style>
          <a:lnRef idx="1">
            <a:schemeClr val="accent4">
              <a:hueOff val="10395692"/>
              <a:satOff val="-47968"/>
              <a:lumOff val="1765"/>
              <a:alphaOff val="0"/>
            </a:schemeClr>
          </a:lnRef>
          <a:fillRef idx="3">
            <a:schemeClr val="accent4">
              <a:hueOff val="10395692"/>
              <a:satOff val="-47968"/>
              <a:lumOff val="1765"/>
              <a:alphaOff val="0"/>
            </a:schemeClr>
          </a:fillRef>
          <a:effectRef idx="3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1" name="مجموعة 30"/>
          <p:cNvGrpSpPr/>
          <p:nvPr/>
        </p:nvGrpSpPr>
        <p:grpSpPr>
          <a:xfrm>
            <a:off x="9032731" y="1371317"/>
            <a:ext cx="3283712" cy="619259"/>
            <a:chOff x="3901440" y="1725532"/>
            <a:chExt cx="3283712" cy="3126325"/>
          </a:xfrm>
        </p:grpSpPr>
        <p:sp>
          <p:nvSpPr>
            <p:cNvPr id="32" name="مستطيل 31"/>
            <p:cNvSpPr/>
            <p:nvPr/>
          </p:nvSpPr>
          <p:spPr>
            <a:xfrm>
              <a:off x="3901440" y="1725532"/>
              <a:ext cx="3283712" cy="312632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مربع نص 32"/>
            <p:cNvSpPr txBox="1"/>
            <p:nvPr/>
          </p:nvSpPr>
          <p:spPr>
            <a:xfrm>
              <a:off x="3901440" y="1725532"/>
              <a:ext cx="3283712" cy="3126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lvl="0" algn="ctr" defTabSz="2889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400" b="1" kern="1200" dirty="0" smtClean="0">
                  <a:solidFill>
                    <a:srgbClr val="B91E19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 حجب النقصان</a:t>
              </a:r>
              <a:endParaRPr lang="ar-SA" sz="4400" b="1" kern="1200" dirty="0">
                <a:solidFill>
                  <a:srgbClr val="B91E1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4" name="مستطيل 33"/>
          <p:cNvSpPr/>
          <p:nvPr/>
        </p:nvSpPr>
        <p:spPr>
          <a:xfrm>
            <a:off x="7462659" y="2027151"/>
            <a:ext cx="41120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منع من الوارث من أوفرِ </a:t>
            </a:r>
            <a:r>
              <a:rPr lang="ar-SA" sz="36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حظيه ،</a:t>
            </a:r>
          </a:p>
          <a:p>
            <a:pPr algn="ctr"/>
            <a:r>
              <a:rPr lang="ar-SA" sz="36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وهذا النوع يُمكن أن يدخل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جميع أنواع الورثة.</a:t>
            </a:r>
            <a:endParaRPr lang="ar-SA" sz="36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42" name="رسم تخطيطي 41"/>
          <p:cNvGraphicFramePr/>
          <p:nvPr>
            <p:extLst>
              <p:ext uri="{D42A27DB-BD31-4B8C-83A1-F6EECF244321}">
                <p14:modId xmlns:p14="http://schemas.microsoft.com/office/powerpoint/2010/main" val="2223061005"/>
              </p:ext>
            </p:extLst>
          </p:nvPr>
        </p:nvGraphicFramePr>
        <p:xfrm>
          <a:off x="683568" y="15440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نتيجة بحث الصور عن اسهم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086" y="4563814"/>
            <a:ext cx="2041525" cy="138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4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/>
      <p:bldGraphic spid="4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 ذو زاويتين مستديرتين في نفس الجانب 34"/>
          <p:cNvSpPr/>
          <p:nvPr/>
        </p:nvSpPr>
        <p:spPr>
          <a:xfrm>
            <a:off x="0" y="-418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4259364" y="261937"/>
            <a:ext cx="4660250" cy="76944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حجب الانتقال بصوره الأربع: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شكل حر 14"/>
          <p:cNvSpPr/>
          <p:nvPr/>
        </p:nvSpPr>
        <p:spPr>
          <a:xfrm>
            <a:off x="6993507" y="1460396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18" name="شكل حر 17"/>
          <p:cNvSpPr/>
          <p:nvPr/>
        </p:nvSpPr>
        <p:spPr>
          <a:xfrm>
            <a:off x="6993507" y="2332928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1" name="شكل حر 20"/>
          <p:cNvSpPr/>
          <p:nvPr/>
        </p:nvSpPr>
        <p:spPr>
          <a:xfrm>
            <a:off x="6993507" y="4028098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22" name="شكل حر 21"/>
          <p:cNvSpPr/>
          <p:nvPr/>
        </p:nvSpPr>
        <p:spPr>
          <a:xfrm>
            <a:off x="6993507" y="4540448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5" name="شكل حر 24"/>
          <p:cNvSpPr/>
          <p:nvPr/>
        </p:nvSpPr>
        <p:spPr>
          <a:xfrm>
            <a:off x="6993507" y="4893279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32" name="مستطيل 31"/>
          <p:cNvSpPr/>
          <p:nvPr/>
        </p:nvSpPr>
        <p:spPr>
          <a:xfrm>
            <a:off x="9032731" y="1371317"/>
            <a:ext cx="3283712" cy="61925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290" name="Picture 2" descr="نتيجة بحث الصور عن رب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3" y="2273063"/>
            <a:ext cx="1869457" cy="186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نتيجة بحث الصور عن النصف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00" r="100000">
                        <a14:foregroundMark x1="65600" y1="22400" x2="65600" y2="88000"/>
                        <a14:foregroundMark x1="62400" y1="24000" x2="60800" y2="6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570" y="2226369"/>
            <a:ext cx="1869457" cy="186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165828" y="4383468"/>
            <a:ext cx="100880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 انتقال الزوج من النصف الى الربع بسبب وجود الفرع الوارث.</a:t>
            </a:r>
            <a:endParaRPr lang="ar-SA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سهم مخطط إلى اليمين 7"/>
          <p:cNvSpPr/>
          <p:nvPr/>
        </p:nvSpPr>
        <p:spPr>
          <a:xfrm flipH="1">
            <a:off x="5262248" y="2712845"/>
            <a:ext cx="2259114" cy="970475"/>
          </a:xfrm>
          <a:prstGeom prst="striped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خماسي 29"/>
          <p:cNvSpPr/>
          <p:nvPr/>
        </p:nvSpPr>
        <p:spPr>
          <a:xfrm flipH="1">
            <a:off x="2692229" y="1293968"/>
            <a:ext cx="7816114" cy="675072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48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انتقال </a:t>
            </a:r>
            <a:r>
              <a:rPr lang="ar-SA" sz="48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فرض الى </a:t>
            </a:r>
            <a:r>
              <a:rPr lang="ar-SA" sz="48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فرض </a:t>
            </a:r>
            <a:r>
              <a:rPr lang="ar-SA" sz="48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أقل منه .</a:t>
            </a:r>
          </a:p>
        </p:txBody>
      </p:sp>
      <p:pic>
        <p:nvPicPr>
          <p:cNvPr id="36" name="Picture 2" descr="نتيجة بحث الصور عن اسهم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309" y="276785"/>
            <a:ext cx="3573062" cy="24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47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 ذو زاويتين مستديرتين في نفس الجانب 34"/>
          <p:cNvSpPr/>
          <p:nvPr/>
        </p:nvSpPr>
        <p:spPr>
          <a:xfrm>
            <a:off x="0" y="-418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1266" name="Picture 2" descr="نتيجة بحث الصور عن اسهم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568" y="-455069"/>
            <a:ext cx="3371079" cy="228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نتيجة بحث الصور عن رب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656" y="4984363"/>
            <a:ext cx="1869457" cy="186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65" y="657569"/>
            <a:ext cx="5634921" cy="5634921"/>
          </a:xfrm>
          <a:prstGeom prst="rect">
            <a:avLst/>
          </a:prstGeom>
        </p:spPr>
      </p:pic>
      <p:sp>
        <p:nvSpPr>
          <p:cNvPr id="8" name="سهم مخطط إلى اليمين 7"/>
          <p:cNvSpPr/>
          <p:nvPr/>
        </p:nvSpPr>
        <p:spPr>
          <a:xfrm flipH="1">
            <a:off x="4947804" y="5322015"/>
            <a:ext cx="2400784" cy="970475"/>
          </a:xfrm>
          <a:prstGeom prst="striped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998568" y="386501"/>
            <a:ext cx="9036449" cy="14465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اوجد/ي مثالاً ينتقل فيه الوارث من فرض الى فرض اقل منه</a:t>
            </a:r>
          </a:p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ان يكون من الربع الى الثُمن.</a:t>
            </a:r>
          </a:p>
        </p:txBody>
      </p:sp>
      <p:pic>
        <p:nvPicPr>
          <p:cNvPr id="13314" name="Picture 2" descr="نتيجة بحث الصور عن النصف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02" l="1846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13" y="4795429"/>
            <a:ext cx="2093823" cy="215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وسيلة شرح خطية 2 9"/>
          <p:cNvSpPr/>
          <p:nvPr/>
        </p:nvSpPr>
        <p:spPr>
          <a:xfrm>
            <a:off x="9627909" y="2735605"/>
            <a:ext cx="2457450" cy="1575979"/>
          </a:xfrm>
          <a:prstGeom prst="borderCallout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توفي شخص عن زوجة.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وسيلة شرح خطية 2 23"/>
          <p:cNvSpPr/>
          <p:nvPr/>
        </p:nvSpPr>
        <p:spPr>
          <a:xfrm flipH="1">
            <a:off x="174625" y="2656575"/>
            <a:ext cx="2566246" cy="1575979"/>
          </a:xfrm>
          <a:prstGeom prst="borderCallout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توفي شخص عن زوجة وابن.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08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10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 ذو زاويتين مستديرتين في نفس الجانب 34"/>
          <p:cNvSpPr/>
          <p:nvPr/>
        </p:nvSpPr>
        <p:spPr>
          <a:xfrm>
            <a:off x="0" y="-418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خماسي 5"/>
          <p:cNvSpPr/>
          <p:nvPr/>
        </p:nvSpPr>
        <p:spPr>
          <a:xfrm flipH="1">
            <a:off x="2590631" y="1293968"/>
            <a:ext cx="7816114" cy="675072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48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انتقال </a:t>
            </a:r>
            <a:r>
              <a:rPr lang="ar-SA" sz="48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فرض الى تعصيب </a:t>
            </a:r>
            <a:r>
              <a:rPr lang="ar-SA" sz="48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أقل منه.</a:t>
            </a:r>
            <a:endParaRPr lang="ar-SA" sz="48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4259364" y="261937"/>
            <a:ext cx="4660250" cy="76944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حجب الانتقال بصوره الأربع: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شكل حر 14"/>
          <p:cNvSpPr/>
          <p:nvPr/>
        </p:nvSpPr>
        <p:spPr>
          <a:xfrm>
            <a:off x="6993507" y="1460396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18" name="شكل حر 17"/>
          <p:cNvSpPr/>
          <p:nvPr/>
        </p:nvSpPr>
        <p:spPr>
          <a:xfrm>
            <a:off x="6993507" y="2332928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1" name="شكل حر 20"/>
          <p:cNvSpPr/>
          <p:nvPr/>
        </p:nvSpPr>
        <p:spPr>
          <a:xfrm>
            <a:off x="6993507" y="4028098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22" name="شكل حر 21"/>
          <p:cNvSpPr/>
          <p:nvPr/>
        </p:nvSpPr>
        <p:spPr>
          <a:xfrm>
            <a:off x="6993507" y="4540448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5" name="شكل حر 24"/>
          <p:cNvSpPr/>
          <p:nvPr/>
        </p:nvSpPr>
        <p:spPr>
          <a:xfrm>
            <a:off x="6993507" y="4893279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32" name="مستطيل 31"/>
          <p:cNvSpPr/>
          <p:nvPr/>
        </p:nvSpPr>
        <p:spPr>
          <a:xfrm>
            <a:off x="9032731" y="1371317"/>
            <a:ext cx="3283712" cy="61925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266" name="Picture 2" descr="نتيجة بحث الصور عن اسهم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309" y="276785"/>
            <a:ext cx="3573062" cy="24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نتيجة بحث الصور عن النصف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00" r="100000">
                        <a14:foregroundMark x1="65600" y1="22400" x2="65600" y2="88000"/>
                        <a14:foregroundMark x1="62400" y1="24000" x2="60800" y2="6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570" y="2490757"/>
            <a:ext cx="1869457" cy="186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878012" y="5303154"/>
            <a:ext cx="31550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للذكر مثل حظ الانثيين*</a:t>
            </a:r>
            <a:endParaRPr lang="ar-SA" sz="3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سهم مخطط إلى اليمين 7"/>
          <p:cNvSpPr/>
          <p:nvPr/>
        </p:nvSpPr>
        <p:spPr>
          <a:xfrm flipH="1">
            <a:off x="5053646" y="3001051"/>
            <a:ext cx="2259114" cy="970475"/>
          </a:xfrm>
          <a:prstGeom prst="striped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2608989" y="4622645"/>
            <a:ext cx="15520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التعصيب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9" name="Picture 2" descr="نتيجة بحث الصور عن للذكر مثل حظ الانثييي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779" y="2399481"/>
            <a:ext cx="2268449" cy="2145814"/>
          </a:xfrm>
          <a:prstGeom prst="ellipse">
            <a:avLst/>
          </a:prstGeom>
          <a:ln w="63500" cap="rnd">
            <a:solidFill>
              <a:srgbClr val="4472C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657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 ذو زاويتين مستديرتين في نفس الجانب 34"/>
          <p:cNvSpPr/>
          <p:nvPr/>
        </p:nvSpPr>
        <p:spPr>
          <a:xfrm>
            <a:off x="0" y="-418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9026452" y="548032"/>
            <a:ext cx="1292341" cy="76944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 : </a:t>
            </a:r>
          </a:p>
        </p:txBody>
      </p:sp>
      <p:sp>
        <p:nvSpPr>
          <p:cNvPr id="15" name="شكل حر 14"/>
          <p:cNvSpPr/>
          <p:nvPr/>
        </p:nvSpPr>
        <p:spPr>
          <a:xfrm>
            <a:off x="6993507" y="1460396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18" name="شكل حر 17"/>
          <p:cNvSpPr/>
          <p:nvPr/>
        </p:nvSpPr>
        <p:spPr>
          <a:xfrm>
            <a:off x="6993507" y="2332928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1" name="شكل حر 20"/>
          <p:cNvSpPr/>
          <p:nvPr/>
        </p:nvSpPr>
        <p:spPr>
          <a:xfrm>
            <a:off x="6993507" y="4028098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22" name="شكل حر 21"/>
          <p:cNvSpPr/>
          <p:nvPr/>
        </p:nvSpPr>
        <p:spPr>
          <a:xfrm>
            <a:off x="6993507" y="4540448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5" name="شكل حر 24"/>
          <p:cNvSpPr/>
          <p:nvPr/>
        </p:nvSpPr>
        <p:spPr>
          <a:xfrm>
            <a:off x="6993507" y="4893279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32" name="مستطيل 31"/>
          <p:cNvSpPr/>
          <p:nvPr/>
        </p:nvSpPr>
        <p:spPr>
          <a:xfrm>
            <a:off x="9032731" y="1371317"/>
            <a:ext cx="3283712" cy="61925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266" name="Picture 2" descr="نتيجة بحث الصور عن اسهم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68" y="-529040"/>
            <a:ext cx="3573062" cy="24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رسم تخطيطي 16"/>
          <p:cNvGraphicFramePr/>
          <p:nvPr>
            <p:extLst>
              <p:ext uri="{D42A27DB-BD31-4B8C-83A1-F6EECF244321}">
                <p14:modId xmlns:p14="http://schemas.microsoft.com/office/powerpoint/2010/main" val="1972767886"/>
              </p:ext>
            </p:extLst>
          </p:nvPr>
        </p:nvGraphicFramePr>
        <p:xfrm>
          <a:off x="898452" y="14625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8" name="Picture 2" descr="نتيجة بحث الصور عن للذكر مثل حظ الانثييين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943" y="1882284"/>
            <a:ext cx="3424167" cy="2145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9870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1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 ذو زاويتين مستديرتين في نفس الجانب 34"/>
          <p:cNvSpPr/>
          <p:nvPr/>
        </p:nvSpPr>
        <p:spPr>
          <a:xfrm>
            <a:off x="0" y="-418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4259364" y="261937"/>
            <a:ext cx="4660250" cy="76944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حجب الانتقال بصوره الأربع: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شكل حر 14"/>
          <p:cNvSpPr/>
          <p:nvPr/>
        </p:nvSpPr>
        <p:spPr>
          <a:xfrm>
            <a:off x="6993507" y="1460396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18" name="شكل حر 17"/>
          <p:cNvSpPr/>
          <p:nvPr/>
        </p:nvSpPr>
        <p:spPr>
          <a:xfrm>
            <a:off x="6993507" y="2332928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1" name="شكل حر 20"/>
          <p:cNvSpPr/>
          <p:nvPr/>
        </p:nvSpPr>
        <p:spPr>
          <a:xfrm>
            <a:off x="6993507" y="4028098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22" name="شكل حر 21"/>
          <p:cNvSpPr/>
          <p:nvPr/>
        </p:nvSpPr>
        <p:spPr>
          <a:xfrm>
            <a:off x="6993507" y="4540448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5" name="شكل حر 24"/>
          <p:cNvSpPr/>
          <p:nvPr/>
        </p:nvSpPr>
        <p:spPr>
          <a:xfrm>
            <a:off x="6993507" y="4893279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32" name="مستطيل 31"/>
          <p:cNvSpPr/>
          <p:nvPr/>
        </p:nvSpPr>
        <p:spPr>
          <a:xfrm>
            <a:off x="9032731" y="1371317"/>
            <a:ext cx="3283712" cy="61925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مستطيل 4"/>
          <p:cNvSpPr/>
          <p:nvPr/>
        </p:nvSpPr>
        <p:spPr>
          <a:xfrm>
            <a:off x="943348" y="1063890"/>
            <a:ext cx="108782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u="sng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حدد/ي نصيب الأب المسألتين في الجدول ثم استنتج/ي الصورة الثالثة :</a:t>
            </a:r>
            <a:endParaRPr lang="ar-SA" sz="4400" b="1" u="sng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4" name="جدول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392881"/>
              </p:ext>
            </p:extLst>
          </p:nvPr>
        </p:nvGraphicFramePr>
        <p:xfrm>
          <a:off x="1731120" y="1964943"/>
          <a:ext cx="9302752" cy="3743222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100918">
                  <a:extLst>
                    <a:ext uri="{9D8B030D-6E8A-4147-A177-3AD203B41FA5}">
                      <a16:colId xmlns:a16="http://schemas.microsoft.com/office/drawing/2014/main" val="686795596"/>
                    </a:ext>
                  </a:extLst>
                </a:gridCol>
                <a:gridCol w="3100917">
                  <a:extLst>
                    <a:ext uri="{9D8B030D-6E8A-4147-A177-3AD203B41FA5}">
                      <a16:colId xmlns:a16="http://schemas.microsoft.com/office/drawing/2014/main" val="288599669"/>
                    </a:ext>
                  </a:extLst>
                </a:gridCol>
                <a:gridCol w="3100917">
                  <a:extLst>
                    <a:ext uri="{9D8B030D-6E8A-4147-A177-3AD203B41FA5}">
                      <a16:colId xmlns:a16="http://schemas.microsoft.com/office/drawing/2014/main" val="2031943629"/>
                    </a:ext>
                  </a:extLst>
                </a:gridCol>
              </a:tblGrid>
              <a:tr h="1317482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توفي</a:t>
                      </a:r>
                      <a:r>
                        <a:rPr lang="ar-SA" sz="32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شخص عن أب وزوجة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توفي شخص عن أب و زوجة</a:t>
                      </a:r>
                      <a:r>
                        <a:rPr lang="ar-SA" sz="32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وابن.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895302"/>
                  </a:ext>
                </a:extLst>
              </a:tr>
              <a:tr h="121287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الأب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818038"/>
                  </a:ext>
                </a:extLst>
              </a:tr>
              <a:tr h="1212870">
                <a:tc gridSpan="3"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795988"/>
                  </a:ext>
                </a:extLst>
              </a:tr>
            </a:tbl>
          </a:graphicData>
        </a:graphic>
      </p:graphicFrame>
      <p:pic>
        <p:nvPicPr>
          <p:cNvPr id="20" name="صورة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63" b="90000" l="7350" r="96923">
                        <a14:foregroundMark x1="78803" y1="28750" x2="78803" y2="2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20" y="3320010"/>
            <a:ext cx="1131000" cy="1133555"/>
          </a:xfrm>
          <a:prstGeom prst="rect">
            <a:avLst/>
          </a:prstGeom>
        </p:spPr>
      </p:pic>
      <p:sp>
        <p:nvSpPr>
          <p:cNvPr id="27" name="خماسي 26"/>
          <p:cNvSpPr/>
          <p:nvPr/>
        </p:nvSpPr>
        <p:spPr>
          <a:xfrm flipH="1">
            <a:off x="1974151" y="4916855"/>
            <a:ext cx="7491888" cy="659841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4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انتقال </a:t>
            </a:r>
            <a:r>
              <a:rPr lang="ar-SA" sz="4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</a:t>
            </a:r>
            <a:r>
              <a:rPr lang="ar-SA" sz="4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تعصيب الى فرض اقل منه.</a:t>
            </a:r>
            <a:endParaRPr lang="ar-SA" sz="44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8" name="Picture 2" descr="نتيجة بحث الصور عن اسه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025">
            <a:off x="7972177" y="4088460"/>
            <a:ext cx="2933129" cy="199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5418129" y="3500811"/>
            <a:ext cx="19287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الباقي تعصيبًا.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2767317" y="3409733"/>
            <a:ext cx="188981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السدس لوجود الفرع الوارث.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25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 ذو زاويتين مستديرتين في نفس الجانب 34"/>
          <p:cNvSpPr/>
          <p:nvPr/>
        </p:nvSpPr>
        <p:spPr>
          <a:xfrm>
            <a:off x="0" y="-418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6104264" y="5358190"/>
            <a:ext cx="4504338" cy="14232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اذا كان مبلغ الإرث 60.000 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اقسمها في الحالتين ؟</a:t>
            </a: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4259364" y="261937"/>
            <a:ext cx="4660250" cy="76944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حجب الانتقال بصوره الأربع: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شكل حر 14"/>
          <p:cNvSpPr/>
          <p:nvPr/>
        </p:nvSpPr>
        <p:spPr>
          <a:xfrm>
            <a:off x="6993507" y="1460396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18" name="شكل حر 17"/>
          <p:cNvSpPr/>
          <p:nvPr/>
        </p:nvSpPr>
        <p:spPr>
          <a:xfrm>
            <a:off x="6993507" y="2332928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1" name="شكل حر 20"/>
          <p:cNvSpPr/>
          <p:nvPr/>
        </p:nvSpPr>
        <p:spPr>
          <a:xfrm>
            <a:off x="6993507" y="4028098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22" name="شكل حر 21"/>
          <p:cNvSpPr/>
          <p:nvPr/>
        </p:nvSpPr>
        <p:spPr>
          <a:xfrm>
            <a:off x="6993507" y="4540448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5" name="شكل حر 24"/>
          <p:cNvSpPr/>
          <p:nvPr/>
        </p:nvSpPr>
        <p:spPr>
          <a:xfrm>
            <a:off x="6993507" y="4893279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32" name="مستطيل 31"/>
          <p:cNvSpPr/>
          <p:nvPr/>
        </p:nvSpPr>
        <p:spPr>
          <a:xfrm>
            <a:off x="9032731" y="1371317"/>
            <a:ext cx="3283712" cy="61925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خماسي 25"/>
          <p:cNvSpPr/>
          <p:nvPr/>
        </p:nvSpPr>
        <p:spPr>
          <a:xfrm flipH="1">
            <a:off x="2235200" y="1132738"/>
            <a:ext cx="8839824" cy="675072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48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4. انتقال </a:t>
            </a:r>
            <a:r>
              <a:rPr lang="ar-SA" sz="48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</a:t>
            </a:r>
            <a:r>
              <a:rPr lang="ar-SA" sz="48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تعصيب </a:t>
            </a:r>
            <a:r>
              <a:rPr lang="ar-SA" sz="48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الى تعصيب أقل منه .</a:t>
            </a:r>
          </a:p>
        </p:txBody>
      </p:sp>
      <p:pic>
        <p:nvPicPr>
          <p:cNvPr id="27" name="Picture 2" descr="نتيجة بحث الصور عن اسهم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990" y="115555"/>
            <a:ext cx="3573062" cy="24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1814286" y="3686438"/>
            <a:ext cx="98875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5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 ذلك:</a:t>
            </a:r>
            <a:endParaRPr lang="ar-SA" sz="5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65795"/>
              </p:ext>
            </p:extLst>
          </p:nvPr>
        </p:nvGraphicFramePr>
        <p:xfrm>
          <a:off x="1485476" y="2007620"/>
          <a:ext cx="7634514" cy="325005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3915">
                  <a:extLst>
                    <a:ext uri="{9D8B030D-6E8A-4147-A177-3AD203B41FA5}">
                      <a16:colId xmlns:a16="http://schemas.microsoft.com/office/drawing/2014/main" val="434822477"/>
                    </a:ext>
                  </a:extLst>
                </a:gridCol>
                <a:gridCol w="2913285">
                  <a:extLst>
                    <a:ext uri="{9D8B030D-6E8A-4147-A177-3AD203B41FA5}">
                      <a16:colId xmlns:a16="http://schemas.microsoft.com/office/drawing/2014/main" val="1543285045"/>
                    </a:ext>
                  </a:extLst>
                </a:gridCol>
                <a:gridCol w="3367314">
                  <a:extLst>
                    <a:ext uri="{9D8B030D-6E8A-4147-A177-3AD203B41FA5}">
                      <a16:colId xmlns:a16="http://schemas.microsoft.com/office/drawing/2014/main" val="3708286227"/>
                    </a:ext>
                  </a:extLst>
                </a:gridCol>
              </a:tblGrid>
              <a:tr h="1119677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توفي</a:t>
                      </a:r>
                      <a:r>
                        <a:rPr lang="ar-SA" sz="32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شخص عن بنت </a:t>
                      </a:r>
                      <a:r>
                        <a:rPr lang="ar-SA" sz="32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واخت </a:t>
                      </a:r>
                      <a:r>
                        <a:rPr lang="ar-SA" sz="32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شقيقة.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توفي</a:t>
                      </a:r>
                      <a:r>
                        <a:rPr lang="ar-SA" sz="32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شخص عن بنت </a:t>
                      </a:r>
                      <a:r>
                        <a:rPr lang="ar-SA" sz="32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واخت </a:t>
                      </a:r>
                      <a:r>
                        <a:rPr lang="ar-SA" sz="32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واخ شقيق. 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28390"/>
                  </a:ext>
                </a:extLst>
              </a:tr>
              <a:tr h="87356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baseline="0" dirty="0" smtClean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البنت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baseline="0" dirty="0" smtClean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 smtClean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59795"/>
                  </a:ext>
                </a:extLst>
              </a:tr>
              <a:tr h="125681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اخت</a:t>
                      </a:r>
                      <a:r>
                        <a:rPr lang="ar-SA" sz="3200" b="1" baseline="0" dirty="0" smtClean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شقيقة</a:t>
                      </a:r>
                      <a:endParaRPr lang="ar-SA" sz="3200" b="1" dirty="0" smtClean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b="1" dirty="0" smtClean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b="1" dirty="0" smtClean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581672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5713188" y="3238270"/>
            <a:ext cx="11801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النصف</a:t>
            </a:r>
            <a:endParaRPr lang="ar-SA" sz="40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441096" y="3233078"/>
            <a:ext cx="11801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النصف</a:t>
            </a:r>
            <a:endParaRPr lang="ar-SA" sz="40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225839" y="4255825"/>
            <a:ext cx="21259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الباقي تعصيبًا.</a:t>
            </a:r>
            <a:endParaRPr lang="ar-SA" sz="40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2162756" y="4046118"/>
            <a:ext cx="22445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الباقي تعصيبًا مع</a:t>
            </a:r>
          </a:p>
          <a:p>
            <a:pPr algn="ctr"/>
            <a:r>
              <a:rPr lang="ar-SA" sz="3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اخيها الشقيق</a:t>
            </a:r>
            <a:endParaRPr lang="ar-SA" sz="36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سهم مسنن إلى اليمين 27"/>
          <p:cNvSpPr/>
          <p:nvPr/>
        </p:nvSpPr>
        <p:spPr>
          <a:xfrm flipH="1">
            <a:off x="4231403" y="4336938"/>
            <a:ext cx="1008530" cy="403412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1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29" y="4807977"/>
            <a:ext cx="2069189" cy="1987867"/>
          </a:xfrm>
          <a:prstGeom prst="rect">
            <a:avLst/>
          </a:prstGeom>
        </p:spPr>
      </p:pic>
      <p:sp>
        <p:nvSpPr>
          <p:cNvPr id="11" name="وسيلة شرح خطية 2 10"/>
          <p:cNvSpPr/>
          <p:nvPr/>
        </p:nvSpPr>
        <p:spPr>
          <a:xfrm>
            <a:off x="8524374" y="2411860"/>
            <a:ext cx="1257690" cy="5383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9908"/>
              <a:gd name="adj6" fmla="val -872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30.000</a:t>
            </a:r>
            <a:endParaRPr lang="ar-SA" sz="28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وسيلة شرح خطية 2 11"/>
          <p:cNvSpPr/>
          <p:nvPr/>
        </p:nvSpPr>
        <p:spPr>
          <a:xfrm flipH="1">
            <a:off x="965994" y="5470894"/>
            <a:ext cx="1696584" cy="10231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447"/>
              <a:gd name="adj6" fmla="val -339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10.000 للأخت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20.000 للأخ</a:t>
            </a:r>
            <a:endParaRPr lang="ar-SA" sz="24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2" name="وسيلة شرح خطية 2 41"/>
          <p:cNvSpPr/>
          <p:nvPr/>
        </p:nvSpPr>
        <p:spPr>
          <a:xfrm flipH="1">
            <a:off x="108067" y="3330846"/>
            <a:ext cx="1590291" cy="5123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1417"/>
              <a:gd name="adj6" fmla="val -432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30.000</a:t>
            </a:r>
            <a:endParaRPr lang="ar-SA" sz="24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3" name="وسيلة شرح خطية 2 42"/>
          <p:cNvSpPr/>
          <p:nvPr/>
        </p:nvSpPr>
        <p:spPr>
          <a:xfrm flipH="1">
            <a:off x="3754956" y="5485402"/>
            <a:ext cx="1696584" cy="10231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447"/>
              <a:gd name="adj6" fmla="val -339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الباقي :</a:t>
            </a:r>
          </a:p>
          <a:p>
            <a:pPr algn="ctr"/>
            <a:r>
              <a:rPr lang="ar-SA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30.000</a:t>
            </a:r>
            <a:endParaRPr lang="ar-SA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01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 animBg="1"/>
      <p:bldP spid="6" grpId="0"/>
      <p:bldP spid="2" grpId="0"/>
      <p:bldP spid="16" grpId="0"/>
      <p:bldP spid="20" grpId="0"/>
      <p:bldP spid="24" grpId="0"/>
      <p:bldP spid="28" grpId="0" animBg="1"/>
      <p:bldP spid="11" grpId="0" animBg="1"/>
      <p:bldP spid="12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858000"/>
          </a:xfrm>
          <a:prstGeom prst="round2SameRect">
            <a:avLst>
              <a:gd name="adj1" fmla="val 6941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4" b="98667" l="2667" r="98222">
                        <a14:foregroundMark x1="88889" y1="75556" x2="88889" y2="75556"/>
                        <a14:foregroundMark x1="93333" y1="77778" x2="93333" y2="77778"/>
                        <a14:foregroundMark x1="22222" y1="76000" x2="22222" y2="76000"/>
                        <a14:foregroundMark x1="29333" y1="68889" x2="29333" y2="68889"/>
                        <a14:foregroundMark x1="13778" y1="68889" x2="13778" y2="68889"/>
                        <a14:foregroundMark x1="37778" y1="73333" x2="37778" y2="73333"/>
                        <a14:backgroundMark x1="44444" y1="75556" x2="44444" y2="75556"/>
                        <a14:backgroundMark x1="66222" y1="77778" x2="66222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0" y="388148"/>
            <a:ext cx="1606187" cy="160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1678703" y="306307"/>
            <a:ext cx="105132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1F4E7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شاركـ/ي أفراد مجموعتك في استرجاع الخ</a:t>
            </a:r>
            <a:r>
              <a:rPr lang="ar-SA" sz="4000" b="1" dirty="0" smtClean="0">
                <a:ln w="0"/>
                <a:solidFill>
                  <a:srgbClr val="1F4E7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طوات التي يُعمل بها في حال تزاحم العصبات في دقيقة واحدة ؟</a:t>
            </a:r>
            <a:endParaRPr lang="ar-SA" sz="4000" b="1" dirty="0">
              <a:ln w="0"/>
              <a:solidFill>
                <a:srgbClr val="1F4E7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2" name="صورة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32" y="3049645"/>
            <a:ext cx="3132455" cy="3914775"/>
          </a:xfrm>
          <a:prstGeom prst="rect">
            <a:avLst/>
          </a:prstGeom>
        </p:spPr>
      </p:pic>
      <p:sp>
        <p:nvSpPr>
          <p:cNvPr id="14" name="مستطيل ذو زوايا قطرية مستديرة 13"/>
          <p:cNvSpPr/>
          <p:nvPr/>
        </p:nvSpPr>
        <p:spPr>
          <a:xfrm>
            <a:off x="123660" y="6129477"/>
            <a:ext cx="2289021" cy="620666"/>
          </a:xfrm>
          <a:prstGeom prst="round2Diag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-147539" y="6247845"/>
            <a:ext cx="28314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الدقيقة الواحدة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04217" y="4502179"/>
            <a:ext cx="5976316" cy="769441"/>
          </a:xfrm>
          <a:prstGeom prst="rect">
            <a:avLst/>
          </a:prstGeom>
          <a:solidFill>
            <a:srgbClr val="66C6B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4- اذا اتحدت الجهة والقرابة والقوة ! 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19526" y="3662439"/>
            <a:ext cx="7864653" cy="769441"/>
          </a:xfrm>
          <a:prstGeom prst="rect">
            <a:avLst/>
          </a:prstGeom>
          <a:solidFill>
            <a:srgbClr val="66C6B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اذا اتحدت الجهة وتساوى القُرب فيُقدَم الأقوى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899849" y="2824798"/>
            <a:ext cx="7880684" cy="769441"/>
          </a:xfrm>
          <a:prstGeom prst="rect">
            <a:avLst/>
          </a:prstGeom>
          <a:solidFill>
            <a:srgbClr val="66C6B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اذا اتحدت الجهة فيُقدم الأقرب درجة الى الميت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610528" y="1985576"/>
            <a:ext cx="5170005" cy="769441"/>
          </a:xfrm>
          <a:prstGeom prst="rect">
            <a:avLst/>
          </a:prstGeom>
          <a:solidFill>
            <a:srgbClr val="66C6B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يُقدم صاحب الجهة المُتقدمة.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02" y="5271620"/>
            <a:ext cx="3799522" cy="1478523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21" y="5268093"/>
            <a:ext cx="1390955" cy="13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8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 ذو زاويتين مستديرتين في نفس الجانب 34"/>
          <p:cNvSpPr/>
          <p:nvPr/>
        </p:nvSpPr>
        <p:spPr>
          <a:xfrm>
            <a:off x="0" y="-418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graphicFrame>
        <p:nvGraphicFramePr>
          <p:cNvPr id="16" name="رسم تخطيطي 15"/>
          <p:cNvGraphicFramePr/>
          <p:nvPr>
            <p:extLst>
              <p:ext uri="{D42A27DB-BD31-4B8C-83A1-F6EECF244321}">
                <p14:modId xmlns:p14="http://schemas.microsoft.com/office/powerpoint/2010/main" val="94001017"/>
              </p:ext>
            </p:extLst>
          </p:nvPr>
        </p:nvGraphicFramePr>
        <p:xfrm>
          <a:off x="2334758" y="7263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صورة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30" y="1102667"/>
            <a:ext cx="2382384" cy="251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 ذو زاويتين مستديرتين في نفس الجانب 34"/>
          <p:cNvSpPr/>
          <p:nvPr/>
        </p:nvSpPr>
        <p:spPr>
          <a:xfrm>
            <a:off x="0" y="-418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3614057"/>
            <a:ext cx="2877055" cy="303656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776450" y="131990"/>
            <a:ext cx="5099474" cy="76944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حجب الازدحام وله ثلاث صور: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559949932"/>
              </p:ext>
            </p:extLst>
          </p:nvPr>
        </p:nvGraphicFramePr>
        <p:xfrm>
          <a:off x="2815772" y="566057"/>
          <a:ext cx="8128000" cy="2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مستطيل 6"/>
          <p:cNvSpPr/>
          <p:nvPr/>
        </p:nvSpPr>
        <p:spPr>
          <a:xfrm>
            <a:off x="3259549" y="4042650"/>
            <a:ext cx="8316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 : "وَلَهُنَّ 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الرُّبُعُ مِمَّا تَرَكْتُمْ إِنْ لَمْ يَكُنْ لَكُمْ وَلَدٌ فَإِنْ كَانَ لَكُمْ وَلَدٌ فَلَهُنَّ 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الثُّمُنُ" 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904504" y="3137038"/>
            <a:ext cx="5671745" cy="70788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* كـ ازدحام الزوجات في الربع او الثمن.</a:t>
            </a:r>
            <a:endParaRPr lang="ar-SA" sz="40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1576249" y="4061933"/>
            <a:ext cx="615751" cy="41478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endParaRPr lang="ar-SA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9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4" grpId="0">
        <p:bldAsOne/>
      </p:bldGraphic>
      <p:bldP spid="7" grpId="0"/>
      <p:bldP spid="8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 ذو زاويتين مستديرتين في نفس الجانب 34"/>
          <p:cNvSpPr/>
          <p:nvPr/>
        </p:nvSpPr>
        <p:spPr>
          <a:xfrm>
            <a:off x="0" y="-418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3614057"/>
            <a:ext cx="2877055" cy="303656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776450" y="131990"/>
            <a:ext cx="5099474" cy="76944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حجب الازدحام وله ثلاث صور: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488225497"/>
              </p:ext>
            </p:extLst>
          </p:nvPr>
        </p:nvGraphicFramePr>
        <p:xfrm>
          <a:off x="2815772" y="566057"/>
          <a:ext cx="8128000" cy="2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مستطيل 7"/>
          <p:cNvSpPr/>
          <p:nvPr/>
        </p:nvSpPr>
        <p:spPr>
          <a:xfrm>
            <a:off x="5666466" y="3137038"/>
            <a:ext cx="6147838" cy="70788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* كـ ازدحام الأبناء فيما يتبقى بعد الفروض.</a:t>
            </a:r>
            <a:endParaRPr lang="ar-SA" sz="40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974147" y="5273952"/>
            <a:ext cx="6704079" cy="70788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اما الازدحام في العول ، فـ سيأتي بيانه بمشيئة الله.</a:t>
            </a:r>
            <a:endParaRPr lang="ar-SA" sz="40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402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858000"/>
          </a:xfrm>
          <a:prstGeom prst="round2SameRect">
            <a:avLst>
              <a:gd name="adj1" fmla="val 9730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ذو زوايا قطرية مستديرة 12"/>
          <p:cNvSpPr/>
          <p:nvPr/>
        </p:nvSpPr>
        <p:spPr>
          <a:xfrm>
            <a:off x="2826327" y="306784"/>
            <a:ext cx="8666859" cy="712524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DEB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2386527" y="372977"/>
            <a:ext cx="95922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بالتعاون مع زملائك في المجموعة سجّل/ي ما تعلمته في شريط الذكريات!</a:t>
            </a:r>
            <a:endParaRPr lang="ar-SA" sz="36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466" b="98083" l="3195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691" r="50767"/>
          <a:stretch/>
        </p:blipFill>
        <p:spPr>
          <a:xfrm>
            <a:off x="-144237" y="3540628"/>
            <a:ext cx="3500896" cy="293748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89894" l="0" r="99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66" y="-487680"/>
            <a:ext cx="6511290" cy="6096000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89894" l="0" r="99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46" y="2057400"/>
            <a:ext cx="6511290" cy="6096000"/>
          </a:xfrm>
          <a:prstGeom prst="rect">
            <a:avLst/>
          </a:prstGeom>
        </p:spPr>
      </p:pic>
      <p:sp>
        <p:nvSpPr>
          <p:cNvPr id="8" name="مستطيل ذو زوايا قطرية مستديرة 7"/>
          <p:cNvSpPr/>
          <p:nvPr/>
        </p:nvSpPr>
        <p:spPr>
          <a:xfrm>
            <a:off x="123660" y="6103620"/>
            <a:ext cx="2895311" cy="646523"/>
          </a:xfrm>
          <a:prstGeom prst="round2Diag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-670905" y="6221768"/>
            <a:ext cx="44844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شريط الذكريات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36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201400" y="199505"/>
            <a:ext cx="11704320" cy="6483928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770856" y="334025"/>
            <a:ext cx="10766088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dirty="0" err="1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الحمدلله</a:t>
            </a:r>
            <a:r>
              <a:rPr lang="ar-SA" sz="6000" b="1" dirty="0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الذي بنعمته تتم الصالحات.</a:t>
            </a:r>
            <a:endParaRPr lang="ar-SA" sz="6000" b="1" cap="none" spc="0" dirty="0">
              <a:ln w="0"/>
              <a:solidFill>
                <a:srgbClr val="EB565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6000" b="1" dirty="0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شكرًا على تعاونكم ابنائي الطلاب / بناتي الطالبات.</a:t>
            </a:r>
          </a:p>
          <a:p>
            <a:pPr algn="ctr"/>
            <a:endParaRPr lang="ar-SA" sz="5400" b="1" cap="none" spc="0" dirty="0">
              <a:ln w="0"/>
              <a:solidFill>
                <a:srgbClr val="F483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0" y="5023413"/>
            <a:ext cx="12192000" cy="1865067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راجعه واشرف عليه </a:t>
            </a:r>
          </a:p>
          <a:p>
            <a:pPr algn="ctr"/>
            <a:r>
              <a:rPr lang="ar-SA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الأستاذ / </a:t>
            </a:r>
            <a:r>
              <a:rPr lang="ar-SA" sz="3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عبدالرحمن الشراري</a:t>
            </a:r>
          </a:p>
          <a:p>
            <a:pPr algn="ctr"/>
            <a:r>
              <a:rPr lang="en-US" sz="3600" b="1" dirty="0">
                <a:latin typeface="Traditional Arabic" panose="02020603050405020304" pitchFamily="18" charset="-78"/>
                <a:cs typeface="Traditional Arabic" panose="02020603050405020304" pitchFamily="18" charset="-78"/>
                <a:hlinkClick r:id="rId2"/>
              </a:rPr>
              <a:t>http://t.me/abd_fegh_1</a:t>
            </a:r>
            <a:r>
              <a:rPr lang="en-US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14" y="1455643"/>
            <a:ext cx="7405967" cy="479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-5252"/>
            <a:ext cx="12192000" cy="6863251"/>
          </a:xfrm>
          <a:prstGeom prst="round2SameRect">
            <a:avLst>
              <a:gd name="adj1" fmla="val 8126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4" name="جدول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34309"/>
              </p:ext>
            </p:extLst>
          </p:nvPr>
        </p:nvGraphicFramePr>
        <p:xfrm>
          <a:off x="1498679" y="773261"/>
          <a:ext cx="9072723" cy="160145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35588">
                  <a:extLst>
                    <a:ext uri="{9D8B030D-6E8A-4147-A177-3AD203B41FA5}">
                      <a16:colId xmlns:a16="http://schemas.microsoft.com/office/drawing/2014/main" val="2623862491"/>
                    </a:ext>
                  </a:extLst>
                </a:gridCol>
                <a:gridCol w="693945">
                  <a:extLst>
                    <a:ext uri="{9D8B030D-6E8A-4147-A177-3AD203B41FA5}">
                      <a16:colId xmlns:a16="http://schemas.microsoft.com/office/drawing/2014/main" val="176697507"/>
                    </a:ext>
                  </a:extLst>
                </a:gridCol>
                <a:gridCol w="693945">
                  <a:extLst>
                    <a:ext uri="{9D8B030D-6E8A-4147-A177-3AD203B41FA5}">
                      <a16:colId xmlns:a16="http://schemas.microsoft.com/office/drawing/2014/main" val="1392781387"/>
                    </a:ext>
                  </a:extLst>
                </a:gridCol>
                <a:gridCol w="693945">
                  <a:extLst>
                    <a:ext uri="{9D8B030D-6E8A-4147-A177-3AD203B41FA5}">
                      <a16:colId xmlns:a16="http://schemas.microsoft.com/office/drawing/2014/main" val="2326341408"/>
                    </a:ext>
                  </a:extLst>
                </a:gridCol>
                <a:gridCol w="695962">
                  <a:extLst>
                    <a:ext uri="{9D8B030D-6E8A-4147-A177-3AD203B41FA5}">
                      <a16:colId xmlns:a16="http://schemas.microsoft.com/office/drawing/2014/main" val="2693356783"/>
                    </a:ext>
                  </a:extLst>
                </a:gridCol>
                <a:gridCol w="693945">
                  <a:extLst>
                    <a:ext uri="{9D8B030D-6E8A-4147-A177-3AD203B41FA5}">
                      <a16:colId xmlns:a16="http://schemas.microsoft.com/office/drawing/2014/main" val="1138337017"/>
                    </a:ext>
                  </a:extLst>
                </a:gridCol>
                <a:gridCol w="693945">
                  <a:extLst>
                    <a:ext uri="{9D8B030D-6E8A-4147-A177-3AD203B41FA5}">
                      <a16:colId xmlns:a16="http://schemas.microsoft.com/office/drawing/2014/main" val="1209202019"/>
                    </a:ext>
                  </a:extLst>
                </a:gridCol>
                <a:gridCol w="693945">
                  <a:extLst>
                    <a:ext uri="{9D8B030D-6E8A-4147-A177-3AD203B41FA5}">
                      <a16:colId xmlns:a16="http://schemas.microsoft.com/office/drawing/2014/main" val="1711309646"/>
                    </a:ext>
                  </a:extLst>
                </a:gridCol>
                <a:gridCol w="694953">
                  <a:extLst>
                    <a:ext uri="{9D8B030D-6E8A-4147-A177-3AD203B41FA5}">
                      <a16:colId xmlns:a16="http://schemas.microsoft.com/office/drawing/2014/main" val="3803465574"/>
                    </a:ext>
                  </a:extLst>
                </a:gridCol>
                <a:gridCol w="744377">
                  <a:extLst>
                    <a:ext uri="{9D8B030D-6E8A-4147-A177-3AD203B41FA5}">
                      <a16:colId xmlns:a16="http://schemas.microsoft.com/office/drawing/2014/main" val="3737124278"/>
                    </a:ext>
                  </a:extLst>
                </a:gridCol>
                <a:gridCol w="744377">
                  <a:extLst>
                    <a:ext uri="{9D8B030D-6E8A-4147-A177-3AD203B41FA5}">
                      <a16:colId xmlns:a16="http://schemas.microsoft.com/office/drawing/2014/main" val="3232518353"/>
                    </a:ext>
                  </a:extLst>
                </a:gridCol>
                <a:gridCol w="748411">
                  <a:extLst>
                    <a:ext uri="{9D8B030D-6E8A-4147-A177-3AD203B41FA5}">
                      <a16:colId xmlns:a16="http://schemas.microsoft.com/office/drawing/2014/main" val="315130984"/>
                    </a:ext>
                  </a:extLst>
                </a:gridCol>
                <a:gridCol w="745385">
                  <a:extLst>
                    <a:ext uri="{9D8B030D-6E8A-4147-A177-3AD203B41FA5}">
                      <a16:colId xmlns:a16="http://schemas.microsoft.com/office/drawing/2014/main" val="2697084118"/>
                    </a:ext>
                  </a:extLst>
                </a:gridCol>
              </a:tblGrid>
              <a:tr h="5411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  <a:endParaRPr lang="en-US" sz="18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5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6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7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8</a:t>
                      </a:r>
                      <a:endParaRPr lang="en-US" sz="18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9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10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11</a:t>
                      </a:r>
                      <a:endParaRPr lang="en-US" sz="18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12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13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1760351"/>
                  </a:ext>
                </a:extLst>
              </a:tr>
              <a:tr h="8790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ق</a:t>
                      </a:r>
                      <a:endParaRPr lang="en-US" sz="18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ح</a:t>
                      </a:r>
                      <a:endParaRPr lang="en-US" sz="18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ل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ر</a:t>
                      </a:r>
                      <a:endParaRPr lang="en-US" sz="18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 dirty="0" smtClean="0"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</a:t>
                      </a:r>
                      <a:endParaRPr lang="en-US" sz="18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ج</a:t>
                      </a:r>
                      <a:endParaRPr lang="en-US" sz="18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ك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ص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ة</a:t>
                      </a:r>
                      <a:endParaRPr lang="en-US" sz="18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ض</a:t>
                      </a:r>
                      <a:endParaRPr lang="en-US" sz="18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0014210"/>
                  </a:ext>
                </a:extLst>
              </a:tr>
            </a:tbl>
          </a:graphicData>
        </a:graphic>
      </p:graphicFrame>
      <p:sp>
        <p:nvSpPr>
          <p:cNvPr id="15" name="مستطيل 14"/>
          <p:cNvSpPr/>
          <p:nvPr/>
        </p:nvSpPr>
        <p:spPr>
          <a:xfrm>
            <a:off x="971550" y="2657981"/>
            <a:ext cx="110337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باستخدام استراتيجية التعلم باللعب</a:t>
            </a:r>
          </a:p>
          <a:p>
            <a:pPr algn="ctr"/>
            <a:r>
              <a:rPr lang="ar-S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اكتشفـ/ي موضوع الدرس!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6" name="جدول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9755"/>
              </p:ext>
            </p:extLst>
          </p:nvPr>
        </p:nvGraphicFramePr>
        <p:xfrm>
          <a:off x="3836885" y="4689246"/>
          <a:ext cx="5303116" cy="1163291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349074">
                  <a:extLst>
                    <a:ext uri="{9D8B030D-6E8A-4147-A177-3AD203B41FA5}">
                      <a16:colId xmlns:a16="http://schemas.microsoft.com/office/drawing/2014/main" val="2453312718"/>
                    </a:ext>
                  </a:extLst>
                </a:gridCol>
                <a:gridCol w="866597">
                  <a:extLst>
                    <a:ext uri="{9D8B030D-6E8A-4147-A177-3AD203B41FA5}">
                      <a16:colId xmlns:a16="http://schemas.microsoft.com/office/drawing/2014/main" val="500095541"/>
                    </a:ext>
                  </a:extLst>
                </a:gridCol>
                <a:gridCol w="1109906">
                  <a:extLst>
                    <a:ext uri="{9D8B030D-6E8A-4147-A177-3AD203B41FA5}">
                      <a16:colId xmlns:a16="http://schemas.microsoft.com/office/drawing/2014/main" val="3986254568"/>
                    </a:ext>
                  </a:extLst>
                </a:gridCol>
                <a:gridCol w="867633">
                  <a:extLst>
                    <a:ext uri="{9D8B030D-6E8A-4147-A177-3AD203B41FA5}">
                      <a16:colId xmlns:a16="http://schemas.microsoft.com/office/drawing/2014/main" val="135677258"/>
                    </a:ext>
                  </a:extLst>
                </a:gridCol>
                <a:gridCol w="1109906">
                  <a:extLst>
                    <a:ext uri="{9D8B030D-6E8A-4147-A177-3AD203B41FA5}">
                      <a16:colId xmlns:a16="http://schemas.microsoft.com/office/drawing/2014/main" val="4273543919"/>
                    </a:ext>
                  </a:extLst>
                </a:gridCol>
              </a:tblGrid>
              <a:tr h="4692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 smtClean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 smtClean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 smtClean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kern="1200" dirty="0" smtClean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212593"/>
                  </a:ext>
                </a:extLst>
              </a:tr>
              <a:tr h="58112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3483143"/>
                  </a:ext>
                </a:extLst>
              </a:tr>
            </a:tbl>
          </a:graphicData>
        </a:graphic>
      </p:graphicFrame>
      <p:sp>
        <p:nvSpPr>
          <p:cNvPr id="17" name="مستطيل ذو زوايا قطرية مستديرة 16"/>
          <p:cNvSpPr/>
          <p:nvPr/>
        </p:nvSpPr>
        <p:spPr>
          <a:xfrm>
            <a:off x="123660" y="6129477"/>
            <a:ext cx="2289021" cy="620666"/>
          </a:xfrm>
          <a:prstGeom prst="round2Diag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-147539" y="6247845"/>
            <a:ext cx="28314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التعلم باللعب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519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1" y="0"/>
            <a:ext cx="12192000" cy="6858000"/>
          </a:xfrm>
          <a:prstGeom prst="round2SameRect">
            <a:avLst>
              <a:gd name="adj1" fmla="val 5260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3" y="4111464"/>
            <a:ext cx="4030677" cy="274653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167" l="4615" r="100000">
                        <a14:foregroundMark x1="73846" y1="63333" x2="83462" y2="8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5175" y="206167"/>
            <a:ext cx="5876825" cy="4483643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2424106" y="199505"/>
            <a:ext cx="57341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4000" b="1" dirty="0" smtClean="0">
                <a:ln w="0"/>
                <a:solidFill>
                  <a:srgbClr val="8D000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فكر/ي عزيزي الطالب ، عزيزتي الطالبة :</a:t>
            </a:r>
          </a:p>
          <a:p>
            <a:pPr algn="ctr"/>
            <a:endParaRPr lang="ar-SA" sz="4000" b="1" cap="none" spc="0" dirty="0">
              <a:ln w="0"/>
              <a:solidFill>
                <a:srgbClr val="8D000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7" y="199505"/>
            <a:ext cx="2106884" cy="187863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7649630" y="1522944"/>
            <a:ext cx="35381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هو نصيب الزوج والعم ؟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اذا توفّت الزوجة عنهما *</a:t>
            </a:r>
            <a:endParaRPr lang="ar-SA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167" l="4615" r="100000">
                        <a14:foregroundMark x1="73846" y1="63333" x2="83462" y2="8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7689" y="1126574"/>
            <a:ext cx="5876825" cy="4483643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2921190" y="2447989"/>
            <a:ext cx="32944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وماذا لو كان للزوجة ابن؟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ماذا سيتغير في المسألة!</a:t>
            </a:r>
            <a:endParaRPr lang="ar-SA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018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1" y="0"/>
            <a:ext cx="12192000" cy="6858000"/>
          </a:xfrm>
          <a:prstGeom prst="round2SameRect">
            <a:avLst>
              <a:gd name="adj1" fmla="val 5260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ؤر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204694" y="298357"/>
            <a:ext cx="110337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dirty="0" smtClean="0">
                <a:ln w="0"/>
                <a:solidFill>
                  <a:srgbClr val="8D000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* شارك/ي في كتابة ابرز اهداف الدرس؟</a:t>
            </a:r>
            <a:endParaRPr lang="ar-SA" sz="6000" b="1" dirty="0" smtClean="0">
              <a:ln w="0"/>
              <a:solidFill>
                <a:srgbClr val="8D000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7" y="199505"/>
            <a:ext cx="2106884" cy="1878638"/>
          </a:xfrm>
          <a:prstGeom prst="rect">
            <a:avLst/>
          </a:prstGeom>
        </p:spPr>
      </p:pic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926405387"/>
              </p:ext>
            </p:extLst>
          </p:nvPr>
        </p:nvGraphicFramePr>
        <p:xfrm>
          <a:off x="1690153" y="921879"/>
          <a:ext cx="9516914" cy="593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نتيجة بحث الصور عن هدف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62" b="94097" l="10000" r="94286">
                        <a14:foregroundMark x1="38143" y1="62612" x2="30714" y2="67442"/>
                        <a14:foregroundMark x1="30714" y1="67442" x2="36000" y2="73524"/>
                        <a14:foregroundMark x1="36000" y1="74955" x2="40286" y2="71377"/>
                        <a14:foregroundMark x1="58429" y1="73882" x2="74571" y2="76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64" y="3354301"/>
            <a:ext cx="4312937" cy="344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7" y="4773705"/>
            <a:ext cx="3323527" cy="23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8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1"/>
            <a:ext cx="12191999" cy="6858000"/>
          </a:xfrm>
          <a:prstGeom prst="round2SameRect">
            <a:avLst>
              <a:gd name="adj1" fmla="val 3720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431329" y="406917"/>
            <a:ext cx="72074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rgbClr val="B91E1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عزيزي الطالب المُبدع / عزيزتي الطالبة المُبدعة :</a:t>
            </a:r>
          </a:p>
          <a:p>
            <a:pPr algn="ctr"/>
            <a:r>
              <a:rPr lang="ar-SA" sz="4400" b="1" dirty="0" smtClean="0">
                <a:ln w="0"/>
                <a:solidFill>
                  <a:srgbClr val="B91E1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معرفتك اللغوية في لغة القرآن الكريم ، </a:t>
            </a:r>
          </a:p>
          <a:p>
            <a:pPr algn="ctr"/>
            <a:r>
              <a:rPr lang="ar-SA" sz="4400" b="1" dirty="0" smtClean="0">
                <a:ln w="0"/>
                <a:solidFill>
                  <a:srgbClr val="B91E1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استنتج/ي معنى كلمة </a:t>
            </a:r>
            <a:r>
              <a:rPr lang="ar-SA" sz="4400" b="1" dirty="0">
                <a:ln w="0"/>
                <a:solidFill>
                  <a:srgbClr val="B91E1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r>
              <a:rPr lang="ar-SA" sz="4400" b="1" dirty="0" smtClean="0">
                <a:ln w="0"/>
                <a:solidFill>
                  <a:srgbClr val="B91E1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الحجب" لُغةً! </a:t>
            </a:r>
            <a:endParaRPr lang="ar-SA" sz="4400" b="1" cap="none" spc="0" dirty="0" smtClean="0">
              <a:ln w="0"/>
              <a:solidFill>
                <a:srgbClr val="B91E1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0" name="Picture 2" descr="نتيجة بحث الصور عن لغة القرا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81" y="2946924"/>
            <a:ext cx="6286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نتيجة بحث الصور عن الحجاب الشرعي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69355">
                        <a14:foregroundMark x1="34194" y1="4823" x2="49677" y2="38264"/>
                        <a14:foregroundMark x1="34516" y1="2572" x2="8387" y2="57556"/>
                        <a14:foregroundMark x1="8387" y1="57556" x2="44839" y2="53376"/>
                        <a14:foregroundMark x1="44839" y1="53376" x2="40000" y2="25723"/>
                        <a14:foregroundMark x1="40000" y1="25723" x2="51935" y2="49196"/>
                        <a14:foregroundMark x1="32258" y1="3859" x2="1290" y2="62379"/>
                        <a14:foregroundMark x1="13871" y1="33762" x2="23226" y2="5788"/>
                        <a14:foregroundMark x1="23226" y1="5788" x2="34194" y2="4823"/>
                        <a14:foregroundMark x1="41935" y1="11254" x2="41935" y2="12219"/>
                        <a14:backgroundMark x1="66129" y1="20900" x2="66129" y2="20900"/>
                        <a14:backgroundMark x1="63226" y1="40193" x2="63226" y2="40193"/>
                        <a14:backgroundMark x1="67419" y1="42122" x2="67419" y2="42122"/>
                        <a14:backgroundMark x1="59355" y1="43730" x2="59355" y2="4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5" r="30402"/>
          <a:stretch/>
        </p:blipFill>
        <p:spPr bwMode="auto">
          <a:xfrm>
            <a:off x="9638752" y="3246783"/>
            <a:ext cx="2404471" cy="34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8920" y="-230501"/>
            <a:ext cx="2874963" cy="2874963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0" y="1789043"/>
            <a:ext cx="2729948" cy="5390657"/>
            <a:chOff x="539419" y="668924"/>
            <a:chExt cx="3038667" cy="6444515"/>
          </a:xfrm>
        </p:grpSpPr>
        <p:pic>
          <p:nvPicPr>
            <p:cNvPr id="11" name="صورة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67" t="796" r="23031"/>
            <a:stretch/>
          </p:blipFill>
          <p:spPr>
            <a:xfrm>
              <a:off x="539419" y="668924"/>
              <a:ext cx="3038667" cy="6444515"/>
            </a:xfrm>
            <a:prstGeom prst="rect">
              <a:avLst/>
            </a:prstGeom>
          </p:spPr>
        </p:pic>
        <p:sp>
          <p:nvSpPr>
            <p:cNvPr id="12" name="شكل بيضاوي 11"/>
            <p:cNvSpPr/>
            <p:nvPr/>
          </p:nvSpPr>
          <p:spPr>
            <a:xfrm>
              <a:off x="1607657" y="1457739"/>
              <a:ext cx="552447" cy="596348"/>
            </a:xfrm>
            <a:prstGeom prst="ellipse">
              <a:avLst/>
            </a:prstGeom>
            <a:solidFill>
              <a:srgbClr val="F4A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8572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-13252"/>
            <a:ext cx="12191999" cy="6857999"/>
          </a:xfrm>
          <a:prstGeom prst="round2SameRect">
            <a:avLst>
              <a:gd name="adj1" fmla="val 4725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32949" y="1191474"/>
            <a:ext cx="6574236" cy="7694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الحجب لغةً: المنع ومنه سُميّ البواب حاجبًا.</a:t>
            </a:r>
            <a:endParaRPr lang="ar-SA" sz="4400" b="1" cap="none" spc="0" dirty="0" smtClean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0" name="Picture 2" descr="نتيجة بحث الصور عن لغة القرا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81" y="2947692"/>
            <a:ext cx="6284962" cy="314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0" y="1789043"/>
            <a:ext cx="2729948" cy="5390657"/>
            <a:chOff x="539419" y="668924"/>
            <a:chExt cx="3038667" cy="6444515"/>
          </a:xfrm>
        </p:grpSpPr>
        <p:pic>
          <p:nvPicPr>
            <p:cNvPr id="8" name="صورة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67" t="796" r="23031"/>
            <a:stretch/>
          </p:blipFill>
          <p:spPr>
            <a:xfrm>
              <a:off x="539419" y="668924"/>
              <a:ext cx="3038667" cy="6444515"/>
            </a:xfrm>
            <a:prstGeom prst="rect">
              <a:avLst/>
            </a:prstGeom>
          </p:spPr>
        </p:pic>
        <p:sp>
          <p:nvSpPr>
            <p:cNvPr id="10" name="شكل بيضاوي 9"/>
            <p:cNvSpPr/>
            <p:nvPr/>
          </p:nvSpPr>
          <p:spPr>
            <a:xfrm>
              <a:off x="1607657" y="1457739"/>
              <a:ext cx="552447" cy="596348"/>
            </a:xfrm>
            <a:prstGeom prst="ellipse">
              <a:avLst/>
            </a:prstGeom>
            <a:solidFill>
              <a:srgbClr val="F4A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1" name="Picture 4" descr="نتيجة بحث الصور عن الحجاب الشرعي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69355">
                        <a14:foregroundMark x1="34194" y1="4823" x2="49677" y2="38264"/>
                        <a14:foregroundMark x1="34516" y1="2572" x2="8387" y2="57556"/>
                        <a14:foregroundMark x1="8387" y1="57556" x2="44839" y2="53376"/>
                        <a14:foregroundMark x1="44839" y1="53376" x2="40000" y2="25723"/>
                        <a14:foregroundMark x1="40000" y1="25723" x2="51935" y2="49196"/>
                        <a14:foregroundMark x1="32258" y1="3859" x2="1290" y2="62379"/>
                        <a14:foregroundMark x1="13871" y1="33762" x2="23226" y2="5788"/>
                        <a14:foregroundMark x1="23226" y1="5788" x2="34194" y2="4823"/>
                        <a14:foregroundMark x1="41935" y1="11254" x2="41935" y2="12219"/>
                        <a14:backgroundMark x1="66129" y1="20900" x2="66129" y2="20900"/>
                        <a14:backgroundMark x1="63226" y1="40193" x2="63226" y2="40193"/>
                        <a14:backgroundMark x1="67419" y1="42122" x2="67419" y2="42122"/>
                        <a14:backgroundMark x1="59355" y1="43730" x2="59355" y2="4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5" r="30402"/>
          <a:stretch/>
        </p:blipFill>
        <p:spPr bwMode="auto">
          <a:xfrm>
            <a:off x="9638752" y="3246783"/>
            <a:ext cx="2404471" cy="34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6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-1"/>
            <a:ext cx="12192000" cy="6858001"/>
          </a:xfrm>
          <a:prstGeom prst="round2SameRect">
            <a:avLst>
              <a:gd name="adj1" fmla="val 4608"/>
              <a:gd name="adj2" fmla="val 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AutoShape 2" descr="نتيجة بحث الصور عن اعلان طفل مفقود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4" name="شكل بيضاوي 23"/>
          <p:cNvSpPr/>
          <p:nvPr/>
        </p:nvSpPr>
        <p:spPr>
          <a:xfrm>
            <a:off x="3257550" y="2628899"/>
            <a:ext cx="1943100" cy="17430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11" y="3428999"/>
            <a:ext cx="2924589" cy="384355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054668" y="160338"/>
            <a:ext cx="8082662" cy="76944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اصطلاحًا: منع من قام به سبب الإرث كله أو بعضه.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017665" y="1471503"/>
            <a:ext cx="37369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استرجع/ي أسباب الإرث </a:t>
            </a:r>
            <a:endParaRPr lang="ar-SA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48488" y="1464906"/>
            <a:ext cx="35381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استرجع/ي موانع الإرث </a:t>
            </a:r>
            <a:endParaRPr lang="ar-SA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574" l="0" r="100000">
                        <a14:foregroundMark x1="86164" y1="8611" x2="98365" y2="20556"/>
                        <a14:foregroundMark x1="98365" y1="20556" x2="93333" y2="38981"/>
                        <a14:foregroundMark x1="93333" y1="39259" x2="76855" y2="55093"/>
                        <a14:foregroundMark x1="76855" y1="55093" x2="80755" y2="73519"/>
                        <a14:foregroundMark x1="82642" y1="4907" x2="82642" y2="4907"/>
                        <a14:foregroundMark x1="78113" y1="4537" x2="78113" y2="4537"/>
                        <a14:foregroundMark x1="74969" y1="2778" x2="74969" y2="2778"/>
                        <a14:foregroundMark x1="67547" y1="1204" x2="67547" y2="1204"/>
                        <a14:foregroundMark x1="71447" y1="1204" x2="46164" y2="1759"/>
                        <a14:foregroundMark x1="59497" y1="370" x2="59497" y2="370"/>
                        <a14:foregroundMark x1="53962" y1="741" x2="53962" y2="741"/>
                        <a14:foregroundMark x1="16855" y1="16852" x2="16855" y2="16852"/>
                        <a14:foregroundMark x1="15346" y1="18241" x2="3774" y2="38426"/>
                        <a14:foregroundMark x1="3774" y1="38426" x2="6792" y2="43704"/>
                        <a14:foregroundMark x1="9434" y1="46852" x2="7547" y2="48796"/>
                        <a14:foregroundMark x1="7547" y1="49444" x2="11069" y2="50741"/>
                        <a14:foregroundMark x1="10189" y1="51574" x2="6289" y2="53519"/>
                        <a14:foregroundMark x1="7296" y1="53704" x2="11069" y2="54907"/>
                        <a14:foregroundMark x1="11069" y1="54907" x2="11321" y2="64722"/>
                        <a14:foregroundMark x1="11572" y1="65278" x2="30692" y2="65926"/>
                        <a14:foregroundMark x1="30692" y1="65926" x2="34465" y2="77870"/>
                        <a14:foregroundMark x1="34465" y1="77870" x2="40377" y2="88426"/>
                        <a14:foregroundMark x1="34465" y1="81944" x2="37610" y2="8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55"/>
          <a:stretch/>
        </p:blipFill>
        <p:spPr>
          <a:xfrm>
            <a:off x="5527851" y="1340847"/>
            <a:ext cx="1481271" cy="1866303"/>
          </a:xfrm>
          <a:prstGeom prst="rect">
            <a:avLst/>
          </a:prstGeom>
        </p:spPr>
      </p:pic>
      <p:sp>
        <p:nvSpPr>
          <p:cNvPr id="13" name="شكل بيضاوي 12"/>
          <p:cNvSpPr/>
          <p:nvPr/>
        </p:nvSpPr>
        <p:spPr>
          <a:xfrm>
            <a:off x="8566761" y="2306518"/>
            <a:ext cx="2846391" cy="2846391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4" name="شكل بيضاوي 13"/>
          <p:cNvSpPr/>
          <p:nvPr/>
        </p:nvSpPr>
        <p:spPr>
          <a:xfrm>
            <a:off x="8701408" y="2426067"/>
            <a:ext cx="512350" cy="51235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50000"/>
              <a:hueOff val="2079139"/>
              <a:satOff val="-9594"/>
              <a:lumOff val="353"/>
              <a:alphaOff val="0"/>
            </a:schemeClr>
          </a:fillRef>
          <a:effectRef idx="3">
            <a:schemeClr val="accent4">
              <a:alpha val="50000"/>
              <a:hueOff val="2079139"/>
              <a:satOff val="-9594"/>
              <a:lumOff val="353"/>
              <a:alphaOff val="0"/>
            </a:schemeClr>
          </a:effectRef>
          <a:fontRef idx="minor">
            <a:schemeClr val="tx1"/>
          </a:fontRef>
        </p:style>
      </p:sp>
      <p:sp>
        <p:nvSpPr>
          <p:cNvPr id="15" name="شكل حر 14"/>
          <p:cNvSpPr/>
          <p:nvPr/>
        </p:nvSpPr>
        <p:spPr>
          <a:xfrm>
            <a:off x="6993507" y="1460396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16" name="شكل حر 15"/>
          <p:cNvSpPr/>
          <p:nvPr/>
        </p:nvSpPr>
        <p:spPr>
          <a:xfrm>
            <a:off x="6993507" y="1972746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17" name="شكل بيضاوي 16"/>
          <p:cNvSpPr/>
          <p:nvPr/>
        </p:nvSpPr>
        <p:spPr>
          <a:xfrm>
            <a:off x="8957584" y="3203457"/>
            <a:ext cx="95142" cy="9514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50000"/>
              <a:hueOff val="4158277"/>
              <a:satOff val="-19187"/>
              <a:lumOff val="706"/>
              <a:alphaOff val="0"/>
            </a:schemeClr>
          </a:fillRef>
          <a:effectRef idx="3">
            <a:schemeClr val="accent4">
              <a:alpha val="50000"/>
              <a:hueOff val="4158277"/>
              <a:satOff val="-19187"/>
              <a:lumOff val="706"/>
              <a:alphaOff val="0"/>
            </a:schemeClr>
          </a:effectRef>
          <a:fontRef idx="minor">
            <a:schemeClr val="tx1"/>
          </a:fontRef>
        </p:style>
      </p:sp>
      <p:sp>
        <p:nvSpPr>
          <p:cNvPr id="18" name="شكل حر 17"/>
          <p:cNvSpPr/>
          <p:nvPr/>
        </p:nvSpPr>
        <p:spPr>
          <a:xfrm>
            <a:off x="6993507" y="2332928"/>
            <a:ext cx="2740520" cy="265039"/>
          </a:xfrm>
          <a:custGeom>
            <a:avLst/>
            <a:gdLst>
              <a:gd name="connsiteX0" fmla="*/ 0 w 2740520"/>
              <a:gd name="connsiteY0" fmla="*/ 0 h 265039"/>
              <a:gd name="connsiteX1" fmla="*/ 2740520 w 2740520"/>
              <a:gd name="connsiteY1" fmla="*/ 0 h 265039"/>
              <a:gd name="connsiteX2" fmla="*/ 2740520 w 2740520"/>
              <a:gd name="connsiteY2" fmla="*/ 265039 h 265039"/>
              <a:gd name="connsiteX3" fmla="*/ 0 w 2740520"/>
              <a:gd name="connsiteY3" fmla="*/ 265039 h 265039"/>
              <a:gd name="connsiteX4" fmla="*/ 0 w 274052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65039">
                <a:moveTo>
                  <a:pt x="0" y="0"/>
                </a:moveTo>
                <a:lnTo>
                  <a:pt x="2740520" y="0"/>
                </a:lnTo>
                <a:lnTo>
                  <a:pt x="274052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19" name="شكل بيضاوي 18"/>
          <p:cNvSpPr/>
          <p:nvPr/>
        </p:nvSpPr>
        <p:spPr>
          <a:xfrm>
            <a:off x="1551540" y="2302452"/>
            <a:ext cx="2846391" cy="2846391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50000"/>
              <a:hueOff val="6237415"/>
              <a:satOff val="-28781"/>
              <a:lumOff val="1059"/>
              <a:alphaOff val="0"/>
            </a:schemeClr>
          </a:fillRef>
          <a:effectRef idx="3">
            <a:schemeClr val="accent4">
              <a:alpha val="50000"/>
              <a:hueOff val="6237415"/>
              <a:satOff val="-28781"/>
              <a:lumOff val="1059"/>
              <a:alphaOff val="0"/>
            </a:schemeClr>
          </a:effectRef>
          <a:fontRef idx="minor">
            <a:schemeClr val="tx1"/>
          </a:fontRef>
        </p:style>
      </p:sp>
      <p:sp>
        <p:nvSpPr>
          <p:cNvPr id="20" name="شكل بيضاوي 19"/>
          <p:cNvSpPr/>
          <p:nvPr/>
        </p:nvSpPr>
        <p:spPr>
          <a:xfrm>
            <a:off x="1686187" y="2422001"/>
            <a:ext cx="512350" cy="51235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50000"/>
              <a:hueOff val="8316554"/>
              <a:satOff val="-38374"/>
              <a:lumOff val="1412"/>
              <a:alphaOff val="0"/>
            </a:schemeClr>
          </a:fillRef>
          <a:effectRef idx="3">
            <a:schemeClr val="accent4">
              <a:alpha val="50000"/>
              <a:hueOff val="8316554"/>
              <a:satOff val="-38374"/>
              <a:lumOff val="1412"/>
              <a:alphaOff val="0"/>
            </a:schemeClr>
          </a:effectRef>
          <a:fontRef idx="minor">
            <a:schemeClr val="tx1"/>
          </a:fontRef>
        </p:style>
      </p:sp>
      <p:sp>
        <p:nvSpPr>
          <p:cNvPr id="21" name="شكل حر 20"/>
          <p:cNvSpPr/>
          <p:nvPr/>
        </p:nvSpPr>
        <p:spPr>
          <a:xfrm>
            <a:off x="6993507" y="4028098"/>
            <a:ext cx="2740520" cy="512350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6670" rIns="0" bIns="26670" numCol="1" spcCol="1270" anchor="ctr" anchorCtr="0">
            <a:noAutofit/>
          </a:bodyPr>
          <a:lstStyle/>
          <a:p>
            <a:pPr lvl="0" algn="l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/>
          </a:p>
        </p:txBody>
      </p:sp>
      <p:sp>
        <p:nvSpPr>
          <p:cNvPr id="22" name="شكل حر 21"/>
          <p:cNvSpPr/>
          <p:nvPr/>
        </p:nvSpPr>
        <p:spPr>
          <a:xfrm>
            <a:off x="6993507" y="4540448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3" name="شكل بيضاوي 22"/>
          <p:cNvSpPr/>
          <p:nvPr/>
        </p:nvSpPr>
        <p:spPr>
          <a:xfrm>
            <a:off x="1942363" y="3193981"/>
            <a:ext cx="93200" cy="9320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50000"/>
              <a:hueOff val="10395692"/>
              <a:satOff val="-47968"/>
              <a:lumOff val="1765"/>
              <a:alphaOff val="0"/>
            </a:schemeClr>
          </a:fillRef>
          <a:effectRef idx="3">
            <a:schemeClr val="accent4">
              <a:alpha val="50000"/>
              <a:hueOff val="10395692"/>
              <a:satOff val="-47968"/>
              <a:lumOff val="1765"/>
              <a:alphaOff val="0"/>
            </a:schemeClr>
          </a:effectRef>
          <a:fontRef idx="minor">
            <a:schemeClr val="tx1"/>
          </a:fontRef>
        </p:style>
      </p:sp>
      <p:sp>
        <p:nvSpPr>
          <p:cNvPr id="25" name="شكل حر 24"/>
          <p:cNvSpPr/>
          <p:nvPr/>
        </p:nvSpPr>
        <p:spPr>
          <a:xfrm>
            <a:off x="6993507" y="4893279"/>
            <a:ext cx="2740520" cy="259630"/>
          </a:xfrm>
          <a:custGeom>
            <a:avLst/>
            <a:gdLst>
              <a:gd name="connsiteX0" fmla="*/ 0 w 2740520"/>
              <a:gd name="connsiteY0" fmla="*/ 0 h 259630"/>
              <a:gd name="connsiteX1" fmla="*/ 2740520 w 2740520"/>
              <a:gd name="connsiteY1" fmla="*/ 0 h 259630"/>
              <a:gd name="connsiteX2" fmla="*/ 2740520 w 2740520"/>
              <a:gd name="connsiteY2" fmla="*/ 259630 h 259630"/>
              <a:gd name="connsiteX3" fmla="*/ 0 w 2740520"/>
              <a:gd name="connsiteY3" fmla="*/ 259630 h 259630"/>
              <a:gd name="connsiteX4" fmla="*/ 0 w 274052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59630">
                <a:moveTo>
                  <a:pt x="0" y="0"/>
                </a:moveTo>
                <a:lnTo>
                  <a:pt x="2740520" y="0"/>
                </a:lnTo>
                <a:lnTo>
                  <a:pt x="274052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18" y="2628899"/>
            <a:ext cx="2219136" cy="234106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86" y="2491821"/>
            <a:ext cx="3164098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5325</TotalTime>
  <Words>1327</Words>
  <Application>Microsoft Office PowerPoint</Application>
  <PresentationFormat>شاشة عريضة</PresentationFormat>
  <Paragraphs>239</Paragraphs>
  <Slides>34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44" baseType="lpstr">
      <vt:lpstr>맑은 고딕</vt:lpstr>
      <vt:lpstr>Microsoft YaHei</vt:lpstr>
      <vt:lpstr>Arial</vt:lpstr>
      <vt:lpstr>Calibri</vt:lpstr>
      <vt:lpstr>Calibri Light</vt:lpstr>
      <vt:lpstr>FF Yaseer</vt:lpstr>
      <vt:lpstr>Times New Roman</vt:lpstr>
      <vt:lpstr>Traditional Arabic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Prettykadooj</dc:creator>
  <cp:lastModifiedBy>Prettykadooj</cp:lastModifiedBy>
  <cp:revision>148</cp:revision>
  <dcterms:created xsi:type="dcterms:W3CDTF">2020-02-01T18:42:11Z</dcterms:created>
  <dcterms:modified xsi:type="dcterms:W3CDTF">2020-03-08T05:08:20Z</dcterms:modified>
</cp:coreProperties>
</file>