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9" r:id="rId5"/>
    <p:sldId id="285" r:id="rId6"/>
    <p:sldId id="286" r:id="rId7"/>
    <p:sldId id="287" r:id="rId8"/>
    <p:sldId id="288" r:id="rId9"/>
    <p:sldId id="281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03/07/42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331640" y="3645024"/>
            <a:ext cx="6624736" cy="1656184"/>
          </a:xfrm>
          <a:prstGeom prst="round2DiagRect">
            <a:avLst/>
          </a:prstGeom>
          <a:ln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التواصل 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اللغوي </a:t>
            </a:r>
            <a:r>
              <a:rPr lang="ar-SA" sz="4000" dirty="0" smtClean="0">
                <a:solidFill>
                  <a:srgbClr val="0070C0"/>
                </a:solidFill>
                <a:cs typeface="Akhbar MT" pitchFamily="2" charset="-78"/>
              </a:rPr>
              <a:t>(</a:t>
            </a:r>
            <a:r>
              <a:rPr lang="ar-SA" sz="3600" dirty="0" smtClean="0">
                <a:solidFill>
                  <a:srgbClr val="0070C0"/>
                </a:solidFill>
                <a:cs typeface="Akhbar MT" pitchFamily="2" charset="-78"/>
              </a:rPr>
              <a:t>التواصل الشفهي</a:t>
            </a:r>
            <a:r>
              <a:rPr lang="ar-SA" sz="4000" dirty="0" err="1" smtClean="0">
                <a:solidFill>
                  <a:srgbClr val="0070C0"/>
                </a:solidFill>
                <a:cs typeface="Akhbar MT" pitchFamily="2" charset="-78"/>
              </a:rPr>
              <a:t>)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98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3250" r="25567" b="16704"/>
          <a:stretch>
            <a:fillRect/>
          </a:stretch>
        </p:blipFill>
        <p:spPr bwMode="auto">
          <a:xfrm>
            <a:off x="683568" y="620688"/>
            <a:ext cx="7794571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98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3250" r="23907" b="30987"/>
          <a:stretch>
            <a:fillRect/>
          </a:stretch>
        </p:blipFill>
        <p:spPr bwMode="auto">
          <a:xfrm>
            <a:off x="1043608" y="836712"/>
            <a:ext cx="705678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6732240" y="270892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732240" y="328498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3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732240" y="3933056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5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732240" y="450912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732240" y="508518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4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333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6047" r="52686" b="34422"/>
          <a:stretch>
            <a:fillRect/>
          </a:stretch>
        </p:blipFill>
        <p:spPr bwMode="auto">
          <a:xfrm>
            <a:off x="841987" y="1580796"/>
            <a:ext cx="7474429" cy="41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8460" t="68330" r="23907" b="24579"/>
          <a:stretch>
            <a:fillRect/>
          </a:stretch>
        </p:blipFill>
        <p:spPr bwMode="auto">
          <a:xfrm>
            <a:off x="1835696" y="593156"/>
            <a:ext cx="7056784" cy="74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99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9156" r="23353" b="16704"/>
          <a:stretch>
            <a:fillRect/>
          </a:stretch>
        </p:blipFill>
        <p:spPr bwMode="auto">
          <a:xfrm>
            <a:off x="539552" y="476671"/>
            <a:ext cx="8208912" cy="518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99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19313" r="25014" b="14735"/>
          <a:stretch>
            <a:fillRect/>
          </a:stretch>
        </p:blipFill>
        <p:spPr bwMode="auto">
          <a:xfrm>
            <a:off x="288032" y="331901"/>
            <a:ext cx="8532440" cy="583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4139952" y="3789040"/>
            <a:ext cx="439248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حبة قمح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39952" y="4365104"/>
            <a:ext cx="439248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غضبت على الهدهد وصرخت عليه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39952" y="4869160"/>
            <a:ext cx="4392488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شعرت بالغضب الشديد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100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7944" t="18329" r="33869" b="6250"/>
          <a:stretch>
            <a:fillRect/>
          </a:stretch>
        </p:blipFill>
        <p:spPr bwMode="auto">
          <a:xfrm>
            <a:off x="1872208" y="65282"/>
            <a:ext cx="7164288" cy="667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67544" y="332656"/>
            <a:ext cx="43924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على العشب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7544" y="692696"/>
            <a:ext cx="43924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من الجوع والحزن أيضا على ما حدث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7544" y="1052736"/>
            <a:ext cx="43924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بموقفه مع النملة حين رفضت </a:t>
            </a:r>
            <a:r>
              <a:rPr lang="ar-SA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أعطاءه</a:t>
            </a:r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الطعام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67544" y="1412776"/>
            <a:ext cx="43924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لأنه أكل شيئا من طعام النملة بدون حق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80112" y="2780928"/>
            <a:ext cx="334786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لزيارة صديقهم المريض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580112" y="3140968"/>
            <a:ext cx="334786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بما دار بينه وبين النملة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580112" y="3573016"/>
            <a:ext cx="334786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ذهبت لتجمع الطعام للنملة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339752" y="5229200"/>
            <a:ext cx="280831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إلى موقع النملة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339752" y="5589240"/>
            <a:ext cx="280831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الطعام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339752" y="5949280"/>
            <a:ext cx="280831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بفرح وسرور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101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9605" t="20297" r="35529" b="6250"/>
          <a:stretch>
            <a:fillRect/>
          </a:stretch>
        </p:blipFill>
        <p:spPr bwMode="auto">
          <a:xfrm>
            <a:off x="1907704" y="0"/>
            <a:ext cx="7164288" cy="68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868144" y="764704"/>
            <a:ext cx="298782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لزيارة الهدهد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868144" y="1196752"/>
            <a:ext cx="298782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لأنه مريض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39752" y="3140968"/>
            <a:ext cx="298782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أن يسامحه على فعلته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39752" y="3573016"/>
            <a:ext cx="298782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دعت له بالشفاء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96136" y="5589240"/>
            <a:ext cx="298782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تتناول الطعام معهم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796136" y="6021288"/>
            <a:ext cx="2987824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انتهت بالتصالح والتسامح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131</Words>
  <Application>Microsoft Office PowerPoint</Application>
  <PresentationFormat>عرض على الشاشة (3:4)‏</PresentationFormat>
  <Paragraphs>44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77</cp:revision>
  <dcterms:created xsi:type="dcterms:W3CDTF">2020-09-20T05:11:14Z</dcterms:created>
  <dcterms:modified xsi:type="dcterms:W3CDTF">2021-02-14T06:04:39Z</dcterms:modified>
</cp:coreProperties>
</file>