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504" r:id="rId3"/>
    <p:sldId id="494" r:id="rId4"/>
    <p:sldId id="514" r:id="rId5"/>
    <p:sldId id="335" r:id="rId6"/>
    <p:sldId id="495" r:id="rId7"/>
    <p:sldId id="515" r:id="rId8"/>
    <p:sldId id="516" r:id="rId9"/>
    <p:sldId id="517" r:id="rId10"/>
    <p:sldId id="411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34">
          <p15:clr>
            <a:srgbClr val="A4A3A4"/>
          </p15:clr>
        </p15:guide>
        <p15:guide id="4" pos="3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96"/>
      </p:cViewPr>
      <p:guideLst>
        <p:guide orient="horz" pos="2183"/>
        <p:guide pos="3840"/>
        <p:guide orient="horz" pos="1534"/>
        <p:guide pos="3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345546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128244" y="3139473"/>
              <a:ext cx="43945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شهادة أن لا إله إلا الله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401955"/>
            <a:chOff x="538318" y="1529365"/>
            <a:chExt cx="2658769" cy="112194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48376" y="2008525"/>
              <a:ext cx="2039156" cy="642783"/>
              <a:chOff x="3360015" y="5466316"/>
              <a:chExt cx="2039156" cy="64278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0015" y="5788903"/>
                <a:ext cx="20391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شهادة أن لا إله إلا الله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715658" y="217293"/>
            <a:ext cx="7292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شهادة أن لا إله إلا الله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5119285" y="1202015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5226718" y="1617639"/>
            <a:ext cx="3648360" cy="4654829"/>
            <a:chOff x="1632327" y="1525696"/>
            <a:chExt cx="3648360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8457" y="1741401"/>
              <a:ext cx="2068117" cy="1203762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632327" y="3005097"/>
              <a:ext cx="3648360" cy="23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00B050"/>
                  </a:solidFill>
                </a:rPr>
                <a:t>كلمةُ التوحيدِ </a:t>
              </a:r>
            </a:p>
            <a:p>
              <a:pPr algn="ctr"/>
              <a:r>
                <a:rPr lang="ar-SY" sz="2400" b="1" dirty="0"/>
                <a:t>هيَ أعظمُ كلمةٍ يقولُها غيرُ المسلمِ إذا أرادَ الدخولَ في الإسلامِ، واللهُ خلقَ الخلقَ لتحقيقِ معنى هذهِ  الكلمةِ العظيمةِ، والعملِ بما دَلَّتْ عليه .</a:t>
              </a:r>
              <a:endParaRPr lang="ar-SY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632327" y="5317599"/>
              <a:ext cx="35603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5471295" y="942400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06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401955"/>
            <a:chOff x="538318" y="1529365"/>
            <a:chExt cx="2658769" cy="112194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05122" y="2008525"/>
              <a:ext cx="1925663" cy="642783"/>
              <a:chOff x="3416761" y="5466316"/>
              <a:chExt cx="1925663" cy="64278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16761" y="5788903"/>
                <a:ext cx="192566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شهادة أن لا إله إلا الله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023150" y="173608"/>
            <a:ext cx="2176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/>
              <a:t>عناصر الدرس :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5119285" y="1202015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5226718" y="1617639"/>
            <a:ext cx="3560375" cy="4654829"/>
            <a:chOff x="1632327" y="1525696"/>
            <a:chExt cx="3560375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699" y="1741401"/>
              <a:ext cx="2068117" cy="1203762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694795" y="3329525"/>
              <a:ext cx="347946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&lt;</a:t>
              </a:r>
              <a:r>
                <a:rPr lang="ar-SY" sz="2400" b="1" dirty="0">
                  <a:solidFill>
                    <a:srgbClr val="00B050"/>
                  </a:solidFill>
                </a:rPr>
                <a:t> معنى شهادةِ أنْ لا إلهَ إلا اللهُ </a:t>
              </a:r>
              <a:r>
                <a:rPr lang="ar-SY" sz="2400" b="1" dirty="0"/>
                <a:t>&gt;</a:t>
              </a:r>
              <a:endParaRPr lang="ar-SY" sz="2400" b="1" dirty="0">
                <a:solidFill>
                  <a:srgbClr val="00B050"/>
                </a:solidFill>
              </a:endParaRPr>
            </a:p>
            <a:p>
              <a:pPr algn="ctr"/>
              <a:endParaRPr lang="ar-SY" sz="2400" dirty="0"/>
            </a:p>
            <a:p>
              <a:pPr algn="ctr"/>
              <a:r>
                <a:rPr lang="ar-SY" sz="2400" b="1" dirty="0"/>
                <a:t>معنى شهادةِ أنْ لا إلهَ إلا اللهُ هو:</a:t>
              </a:r>
            </a:p>
            <a:p>
              <a:pPr algn="ctr"/>
              <a:r>
                <a:rPr lang="ar-SY" sz="2400" b="1" dirty="0"/>
                <a:t> </a:t>
              </a:r>
              <a:r>
                <a:rPr lang="ar-SY" sz="2400" b="1" dirty="0">
                  <a:solidFill>
                    <a:srgbClr val="00B050"/>
                  </a:solidFill>
                </a:rPr>
                <a:t>لا معبودَ بِحَقٍّ إلا اللهُ</a:t>
              </a: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632327" y="5317599"/>
              <a:ext cx="35603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5471295" y="942400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07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شهادة أن لا إله إلا الله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001135" y="839799"/>
            <a:ext cx="4969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لِشَهَادَةِ أَن لا إلهَ إلَّا الله ركنانِ، هما: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4105446" y="1471310"/>
            <a:ext cx="6968954" cy="2067002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304871" y="838158"/>
              <a:ext cx="3041471" cy="543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000" b="1" dirty="0">
                  <a:solidFill>
                    <a:srgbClr val="00B050"/>
                  </a:solidFill>
                </a:rPr>
                <a:t>النفيُ : </a:t>
              </a:r>
              <a:r>
                <a:rPr lang="ar-SY" sz="2000" b="1" dirty="0"/>
                <a:t>فَقَولُ : (</a:t>
              </a:r>
              <a:r>
                <a:rPr lang="ar-SY" sz="2000" b="1" dirty="0">
                  <a:solidFill>
                    <a:srgbClr val="00B050"/>
                  </a:solidFill>
                </a:rPr>
                <a:t>لا إله </a:t>
              </a:r>
              <a:r>
                <a:rPr lang="ar-SY" sz="2000" b="1" dirty="0"/>
                <a:t>) نفيٌ لجميعِ ما يُعبدُ مِن دُونِ الله.</a:t>
              </a:r>
              <a:endParaRPr lang="en-US" sz="2000" b="1" dirty="0"/>
            </a:p>
          </p:txBody>
        </p:sp>
      </p:grp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630746" y="3519416"/>
            <a:ext cx="6771935" cy="2054070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289248" y="2191292"/>
              <a:ext cx="3360337" cy="785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B050"/>
                  </a:solidFill>
                </a:rPr>
                <a:t>الإثباتُ: </a:t>
              </a:r>
              <a:r>
                <a:rPr lang="ar-SY" sz="2000" b="1" dirty="0"/>
                <a:t>فقَولُ : (</a:t>
              </a:r>
              <a:r>
                <a:rPr lang="ar-SY" sz="2000" b="1" dirty="0">
                  <a:solidFill>
                    <a:srgbClr val="00B050"/>
                  </a:solidFill>
                </a:rPr>
                <a:t>إلا الله</a:t>
              </a:r>
              <a:r>
                <a:rPr lang="ar-SY" sz="2000" b="1" dirty="0"/>
                <a:t>) إثباتُ العبادةِ لله وحدَه لا شريكَ له في عبادَتِهِ، كمَا أنه لا شريكَ له في خَلقِهِ ومُلكِهِ. </a:t>
              </a:r>
              <a:endParaRPr lang="ar-SY" sz="2800" b="1" dirty="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887676" y="144016"/>
            <a:ext cx="4145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/>
              <a:t>أركان شهادة أن لا إله إلا الله :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9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CC4F8EEC-6805-451E-80E9-3F535E0EE0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8C2A61F-9E06-4761-8F5D-D662C0CD0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0CD906C-6814-4EFD-8EBA-7FB8BDEE1086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1506802-4B00-4A05-9D1E-1122B4399DD4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FE545AA5-8854-4EB4-9967-71967078B5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9165" y="2008525"/>
              <a:ext cx="1924838" cy="615604"/>
              <a:chOff x="3380804" y="5466316"/>
              <a:chExt cx="1924838" cy="6156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804" y="5761724"/>
                <a:ext cx="192483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شهادة أن لا إله إلا الله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266" y="1420572"/>
            <a:ext cx="8296296" cy="1690964"/>
          </a:xfrm>
          <a:prstGeom prst="rect">
            <a:avLst/>
          </a:prstGeom>
        </p:spPr>
      </p:pic>
      <p:grpSp>
        <p:nvGrpSpPr>
          <p:cNvPr id="17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2551841" y="0"/>
            <a:ext cx="1553030" cy="6577753"/>
            <a:chOff x="8190605" y="-2355817"/>
            <a:chExt cx="4045716" cy="6166137"/>
          </a:xfrm>
          <a:solidFill>
            <a:srgbClr val="7030A0"/>
          </a:solidFill>
        </p:grpSpPr>
        <p:grpSp>
          <p:nvGrpSpPr>
            <p:cNvPr id="18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190605" y="-2355817"/>
              <a:ext cx="4045716" cy="6166137"/>
              <a:chOff x="2688323" y="-3896341"/>
              <a:chExt cx="6691306" cy="10198317"/>
            </a:xfrm>
            <a:grpFill/>
          </p:grpSpPr>
          <p:sp>
            <p:nvSpPr>
              <p:cNvPr id="20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688323" y="2193292"/>
                <a:ext cx="6691306" cy="410868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24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3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6" y="-3896341"/>
                <a:ext cx="85943" cy="571405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9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5458" y="1469420"/>
              <a:ext cx="3236010" cy="219759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34789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9165" y="2008525"/>
              <a:ext cx="1924838" cy="615604"/>
              <a:chOff x="3380804" y="5466316"/>
              <a:chExt cx="1924838" cy="6156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804" y="5761724"/>
                <a:ext cx="192483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شهادة أن لا إله إلا الله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94930" y="465995"/>
            <a:ext cx="7868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الآيات الدالة على معنى شهادة أن لا إله إلا الله: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930" y="1336661"/>
            <a:ext cx="8725852" cy="368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5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9165" y="2008525"/>
              <a:ext cx="1924838" cy="615604"/>
              <a:chOff x="3380804" y="5466316"/>
              <a:chExt cx="1924838" cy="6156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804" y="5761724"/>
                <a:ext cx="192483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شهادة أن لا إله إلا الله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930" y="1992812"/>
            <a:ext cx="8768626" cy="167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38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شهادة أن لا إله إلا الله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10643143" y="173608"/>
            <a:ext cx="1269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نشاط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785483" y="696829"/>
            <a:ext cx="7127483" cy="10032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شهادة أن ( </a:t>
            </a:r>
            <a:r>
              <a:rPr lang="ar-SY" sz="2400" b="1" dirty="0">
                <a:solidFill>
                  <a:srgbClr val="00B050"/>
                </a:solidFill>
              </a:rPr>
              <a:t>لا إله إلا الله </a:t>
            </a:r>
            <a:r>
              <a:rPr lang="ar-SY" sz="2400" b="1" dirty="0">
                <a:solidFill>
                  <a:schemeClr val="tx1"/>
                </a:solidFill>
              </a:rPr>
              <a:t>) أعظمُ كلمة يقولها المؤذن، في أذانه، و هناك مواطن أخرى يُشرع للمسلم أن يقولها فيها :</a:t>
            </a:r>
            <a:endParaRPr lang="ar-SY" sz="2000" b="1" dirty="0">
              <a:solidFill>
                <a:schemeClr val="tx1"/>
              </a:solidFill>
            </a:endParaRPr>
          </a:p>
        </p:txBody>
      </p:sp>
      <p:grpSp>
        <p:nvGrpSpPr>
          <p:cNvPr id="74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600379" y="1892793"/>
            <a:ext cx="6297235" cy="1587929"/>
            <a:chOff x="3165506" y="295207"/>
            <a:chExt cx="6297235" cy="1587929"/>
          </a:xfrm>
        </p:grpSpPr>
        <p:sp>
          <p:nvSpPr>
            <p:cNvPr id="75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85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86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498252" y="844509"/>
              <a:ext cx="2569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400" b="1" dirty="0"/>
                <a:t>الأذان و الإقامة</a:t>
              </a:r>
              <a:endParaRPr lang="en-US" sz="2400" b="1" dirty="0"/>
            </a:p>
          </p:txBody>
        </p:sp>
      </p:grpSp>
      <p:grpSp>
        <p:nvGrpSpPr>
          <p:cNvPr id="88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600379" y="3461827"/>
            <a:ext cx="6297235" cy="1587929"/>
            <a:chOff x="3165506" y="1864241"/>
            <a:chExt cx="6297235" cy="1587929"/>
          </a:xfrm>
        </p:grpSpPr>
        <p:sp>
          <p:nvSpPr>
            <p:cNvPr id="89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99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100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1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277565" y="2436981"/>
              <a:ext cx="28219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التشهد الأول و الأخير</a:t>
              </a:r>
              <a:endParaRPr lang="en-US" sz="2400" b="1" dirty="0"/>
            </a:p>
            <a:p>
              <a:pPr algn="r"/>
              <a:endParaRPr lang="ar-SY" sz="2400" b="1" dirty="0"/>
            </a:p>
          </p:txBody>
        </p:sp>
      </p:grpSp>
      <p:grpSp>
        <p:nvGrpSpPr>
          <p:cNvPr id="102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4644900" y="5046308"/>
            <a:ext cx="6297235" cy="1587929"/>
            <a:chOff x="3165505" y="3405829"/>
            <a:chExt cx="6297235" cy="1587929"/>
          </a:xfrm>
        </p:grpSpPr>
        <p:sp>
          <p:nvSpPr>
            <p:cNvPr id="103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13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114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584997" y="3679627"/>
              <a:ext cx="3630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15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029522" y="4027972"/>
              <a:ext cx="32166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و بعد الفراغ من الوضوء</a:t>
              </a:r>
              <a:endParaRPr lang="en-US" sz="2400" b="1" dirty="0"/>
            </a:p>
            <a:p>
              <a:pPr algn="r"/>
              <a:endParaRPr lang="ar-SY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9198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258</Words>
  <Application>Microsoft Office PowerPoint</Application>
  <PresentationFormat>شاشة عريضة</PresentationFormat>
  <Paragraphs>54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2243</cp:revision>
  <dcterms:created xsi:type="dcterms:W3CDTF">2020-10-10T04:32:51Z</dcterms:created>
  <dcterms:modified xsi:type="dcterms:W3CDTF">2021-03-06T16:02:19Z</dcterms:modified>
</cp:coreProperties>
</file>