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1" r:id="rId7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7814"/>
    <a:srgbClr val="DDEFEB"/>
    <a:srgbClr val="8BE5D3"/>
    <a:srgbClr val="0CA4AE"/>
    <a:srgbClr val="82E3BA"/>
    <a:srgbClr val="83E4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005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806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5BB6C01-4C9D-4705-BA97-3BF0F5E418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2C9E9E9F-C715-41BB-B161-744ECF5817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DF402A2-6EBD-48EB-8CFE-F5C4D02CB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8B1E5A8-629E-4429-8E56-BF5AE6C7B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F390371-81EA-427D-92BE-899B5103B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07788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6E0FAFA-6314-46B6-8F20-765182AB5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68402FF-2CCF-4D20-860F-CFE49932AE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7B788D8-4032-4F34-B725-7F28613DD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3DDF9DA-3A27-44B3-A5CF-B20BAD74D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B8E4A21-6E5F-4C46-9147-2F8264E35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30221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5358F7E1-3491-4E5A-968E-1B4A8DB421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10CAF16-F094-4284-9932-72E192C5E6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AC95801-D73D-4343-89EB-6F1CCACF1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D0EE484-7EAF-4546-8E64-874F3B560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5182473-FFF2-489C-B183-30827B49F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19245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D80FC5A-5B01-447F-9028-F08E867C6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91AD21D-6730-4670-91DF-6522C686C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5592C51-5092-4041-9DBD-3C38E96BE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BF2897B-6C6A-457C-B81E-5B1883AEC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B6F559C-15BC-4F01-9734-37F82CEB8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40031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01CEEB2-16A9-4EC4-8131-680C4F92D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24FE4C4-5726-47A0-ABD4-0EDB0F18D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1C354E3-67A2-459D-8E14-BD38BA4B8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219B798-6731-4EA8-AC73-2169D7A62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FEF50E0-618C-4F1B-B3CE-17D5637D8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67407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C95C5FA-075A-4E33-A610-0AEFF2872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4D8A2F9-47B4-4E5E-A7EA-29458CADB3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C3D10639-2B4C-4805-B9C2-FEDC6B9D6E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0DC0958-516D-4A41-A73A-8936A57B5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232128D-0430-4F3F-858B-14AFC2CD4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B88991F-F96E-4AC8-9817-E780A0433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25926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DCCCF67-1E2A-4C5F-8116-070F3C837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9597B2D-FFA5-4AE4-ABA5-4728DE81F6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EDEBD1C-6E7B-4C47-A037-3DD3FB9B5C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59177B60-B5DF-4509-8740-2DDA12E109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4F64BCB7-FF04-40AC-9DF0-3F922B4C1B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48BDC146-DA28-4A92-8B7B-AC7258455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78E5EECE-3B46-47BA-8AAF-5095C0E39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8DAED65C-07CD-438B-A288-14C97969D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95248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1F58E55-CB39-4727-A4F2-4E699C998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1D4AEF17-FFB4-4292-A2F6-7F7E69240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C7DCB530-08CB-45BE-993E-A684B711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7FECA1B5-8F37-436D-8369-656AB2DF0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79052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7AF9A297-BB23-4749-8F51-3A7A01AE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EBF71BBF-89F9-4B0A-A897-2416B6E78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35E77AB4-CA62-4F33-B3A3-53D0BEE85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2088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25F656E-2757-439C-8562-BD618854B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FA6DA20-BA5A-4DB6-BA5E-596EF0935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98AA9276-8A05-441D-8435-0B98501EBE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A45B5AD-740A-4A37-AA01-254A7713F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B630C6C-BAC0-438A-8B85-BF3E62E5B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6401938-7485-45CC-92E0-369253640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30892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813E5B1-BB44-4EA8-A3B1-4A7A16127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0E3EAF67-2255-4BDC-87A2-86F7C85D2F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41523DA-7739-45EC-97B5-4B7673A18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4F14A5F-BE49-4E8E-AC38-DF09135DC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9E8C45E-6F94-4474-9E6D-10159A3CD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EAE9846-040F-41F3-8517-9ABE574A0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09521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E199F9EC-6F94-4498-9214-9ACCCBFC3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FA5B232-3684-4DDD-8862-BD86C3848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B9C8364-3059-47EC-AA49-135511618D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EA9DF58-6E97-475D-B239-EC426FBC63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252D940-28B5-4D03-AA69-21C16DC3A9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7542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D6BEB852-14D9-43E2-A2C8-F10943842F66}"/>
              </a:ext>
            </a:extLst>
          </p:cNvPr>
          <p:cNvSpPr txBox="1"/>
          <p:nvPr/>
        </p:nvSpPr>
        <p:spPr>
          <a:xfrm>
            <a:off x="1464906" y="5840963"/>
            <a:ext cx="264989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حفظ 31-35</a:t>
            </a:r>
            <a:endParaRPr lang="ar-SA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769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0F245BE1-17E6-4487-8B85-3296967E8084}"/>
              </a:ext>
            </a:extLst>
          </p:cNvPr>
          <p:cNvSpPr txBox="1"/>
          <p:nvPr/>
        </p:nvSpPr>
        <p:spPr>
          <a:xfrm>
            <a:off x="652507" y="3667144"/>
            <a:ext cx="6255327" cy="27938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ar-SA" sz="2400" b="1" dirty="0"/>
              <a:t>أن يستمع الطالب آيات المقطع استماعًا جيدًا.</a:t>
            </a:r>
          </a:p>
          <a:p>
            <a:pPr>
              <a:lnSpc>
                <a:spcPct val="150000"/>
              </a:lnSpc>
            </a:pPr>
            <a:r>
              <a:rPr lang="ar-SA" sz="2400" b="1" dirty="0"/>
              <a:t>أن يتلو الطالب آيات المقطع تلاوة صحيحة.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ar-SA" sz="2400" b="1" dirty="0"/>
              <a:t>أن يحفظ الطالب آيات المقطع حفظاً متقنًا.</a:t>
            </a:r>
          </a:p>
          <a:p>
            <a:pPr>
              <a:lnSpc>
                <a:spcPct val="150000"/>
              </a:lnSpc>
            </a:pPr>
            <a:r>
              <a:rPr lang="ar-SA" sz="2400" b="1" dirty="0"/>
              <a:t>أن يعرف الطالب نوع السورة وعدد آياتها و موضوعها.</a:t>
            </a:r>
          </a:p>
          <a:p>
            <a:pPr>
              <a:lnSpc>
                <a:spcPct val="150000"/>
              </a:lnSpc>
            </a:pPr>
            <a:r>
              <a:rPr lang="ar-SA" sz="2400" b="1" dirty="0"/>
              <a:t>أن يتعرف الطالب على معاني الكلمات في المقطع المحدد.</a:t>
            </a:r>
          </a:p>
        </p:txBody>
      </p:sp>
    </p:spTree>
    <p:extLst>
      <p:ext uri="{BB962C8B-B14F-4D97-AF65-F5344CB8AC3E}">
        <p14:creationId xmlns:p14="http://schemas.microsoft.com/office/powerpoint/2010/main" val="238360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0" decel="100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0" decel="100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50" decel="100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50" decel="100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C331C89-83F4-4060-9FB3-A07B113C0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7010" y="1191586"/>
            <a:ext cx="3555041" cy="2000764"/>
          </a:xfrm>
          <a:prstGeom prst="rect">
            <a:avLst/>
          </a:pr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B9F1E022-12A1-458F-A0B7-6D996B8E96E3}"/>
              </a:ext>
            </a:extLst>
          </p:cNvPr>
          <p:cNvSpPr/>
          <p:nvPr/>
        </p:nvSpPr>
        <p:spPr>
          <a:xfrm>
            <a:off x="4828024" y="3616036"/>
            <a:ext cx="1880754" cy="540327"/>
          </a:xfrm>
          <a:custGeom>
            <a:avLst/>
            <a:gdLst>
              <a:gd name="connsiteX0" fmla="*/ 0 w 1880754"/>
              <a:gd name="connsiteY0" fmla="*/ 90056 h 540327"/>
              <a:gd name="connsiteX1" fmla="*/ 90056 w 1880754"/>
              <a:gd name="connsiteY1" fmla="*/ 0 h 540327"/>
              <a:gd name="connsiteX2" fmla="*/ 605917 w 1880754"/>
              <a:gd name="connsiteY2" fmla="*/ 0 h 540327"/>
              <a:gd name="connsiteX3" fmla="*/ 1138785 w 1880754"/>
              <a:gd name="connsiteY3" fmla="*/ 0 h 540327"/>
              <a:gd name="connsiteX4" fmla="*/ 1790698 w 1880754"/>
              <a:gd name="connsiteY4" fmla="*/ 0 h 540327"/>
              <a:gd name="connsiteX5" fmla="*/ 1880754 w 1880754"/>
              <a:gd name="connsiteY5" fmla="*/ 90056 h 540327"/>
              <a:gd name="connsiteX6" fmla="*/ 1880754 w 1880754"/>
              <a:gd name="connsiteY6" fmla="*/ 450271 h 540327"/>
              <a:gd name="connsiteX7" fmla="*/ 1790698 w 1880754"/>
              <a:gd name="connsiteY7" fmla="*/ 540327 h 540327"/>
              <a:gd name="connsiteX8" fmla="*/ 1206811 w 1880754"/>
              <a:gd name="connsiteY8" fmla="*/ 540327 h 540327"/>
              <a:gd name="connsiteX9" fmla="*/ 656937 w 1880754"/>
              <a:gd name="connsiteY9" fmla="*/ 540327 h 540327"/>
              <a:gd name="connsiteX10" fmla="*/ 90056 w 1880754"/>
              <a:gd name="connsiteY10" fmla="*/ 540327 h 540327"/>
              <a:gd name="connsiteX11" fmla="*/ 0 w 1880754"/>
              <a:gd name="connsiteY11" fmla="*/ 450271 h 540327"/>
              <a:gd name="connsiteX12" fmla="*/ 0 w 1880754"/>
              <a:gd name="connsiteY12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80754" h="540327" fill="none" extrusionOk="0">
                <a:moveTo>
                  <a:pt x="0" y="90056"/>
                </a:moveTo>
                <a:cubicBezTo>
                  <a:pt x="11109" y="45027"/>
                  <a:pt x="42990" y="750"/>
                  <a:pt x="90056" y="0"/>
                </a:cubicBezTo>
                <a:cubicBezTo>
                  <a:pt x="287336" y="-17847"/>
                  <a:pt x="460349" y="2991"/>
                  <a:pt x="605917" y="0"/>
                </a:cubicBezTo>
                <a:cubicBezTo>
                  <a:pt x="751485" y="-2991"/>
                  <a:pt x="954906" y="22581"/>
                  <a:pt x="1138785" y="0"/>
                </a:cubicBezTo>
                <a:cubicBezTo>
                  <a:pt x="1322664" y="-22581"/>
                  <a:pt x="1597530" y="29506"/>
                  <a:pt x="1790698" y="0"/>
                </a:cubicBezTo>
                <a:cubicBezTo>
                  <a:pt x="1834352" y="-3038"/>
                  <a:pt x="1878331" y="38292"/>
                  <a:pt x="1880754" y="90056"/>
                </a:cubicBezTo>
                <a:cubicBezTo>
                  <a:pt x="1890066" y="209432"/>
                  <a:pt x="1885458" y="322136"/>
                  <a:pt x="1880754" y="450271"/>
                </a:cubicBezTo>
                <a:cubicBezTo>
                  <a:pt x="1883292" y="491509"/>
                  <a:pt x="1842065" y="531652"/>
                  <a:pt x="1790698" y="540327"/>
                </a:cubicBezTo>
                <a:cubicBezTo>
                  <a:pt x="1666685" y="549285"/>
                  <a:pt x="1357820" y="521992"/>
                  <a:pt x="1206811" y="540327"/>
                </a:cubicBezTo>
                <a:cubicBezTo>
                  <a:pt x="1055802" y="558662"/>
                  <a:pt x="860327" y="560101"/>
                  <a:pt x="656937" y="540327"/>
                </a:cubicBezTo>
                <a:cubicBezTo>
                  <a:pt x="453547" y="520553"/>
                  <a:pt x="303603" y="520885"/>
                  <a:pt x="90056" y="540327"/>
                </a:cubicBezTo>
                <a:cubicBezTo>
                  <a:pt x="40699" y="544122"/>
                  <a:pt x="-1673" y="507554"/>
                  <a:pt x="0" y="450271"/>
                </a:cubicBezTo>
                <a:cubicBezTo>
                  <a:pt x="-14487" y="314904"/>
                  <a:pt x="3702" y="231282"/>
                  <a:pt x="0" y="90056"/>
                </a:cubicBezTo>
                <a:close/>
              </a:path>
              <a:path w="1880754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43010" y="-25149"/>
                  <a:pt x="484742" y="-27109"/>
                  <a:pt x="690950" y="0"/>
                </a:cubicBezTo>
                <a:cubicBezTo>
                  <a:pt x="897158" y="27109"/>
                  <a:pt x="1066088" y="-12178"/>
                  <a:pt x="1240824" y="0"/>
                </a:cubicBezTo>
                <a:cubicBezTo>
                  <a:pt x="1415560" y="12178"/>
                  <a:pt x="1661678" y="14277"/>
                  <a:pt x="1790698" y="0"/>
                </a:cubicBezTo>
                <a:cubicBezTo>
                  <a:pt x="1830754" y="303"/>
                  <a:pt x="1884722" y="42213"/>
                  <a:pt x="1880754" y="90056"/>
                </a:cubicBezTo>
                <a:cubicBezTo>
                  <a:pt x="1875846" y="225903"/>
                  <a:pt x="1881862" y="366687"/>
                  <a:pt x="1880754" y="450271"/>
                </a:cubicBezTo>
                <a:cubicBezTo>
                  <a:pt x="1882559" y="500390"/>
                  <a:pt x="1841623" y="545288"/>
                  <a:pt x="1790698" y="540327"/>
                </a:cubicBezTo>
                <a:cubicBezTo>
                  <a:pt x="1574748" y="520315"/>
                  <a:pt x="1349813" y="567787"/>
                  <a:pt x="1206811" y="540327"/>
                </a:cubicBezTo>
                <a:cubicBezTo>
                  <a:pt x="1063809" y="512867"/>
                  <a:pt x="893284" y="564046"/>
                  <a:pt x="656937" y="540327"/>
                </a:cubicBezTo>
                <a:cubicBezTo>
                  <a:pt x="420590" y="516608"/>
                  <a:pt x="364433" y="532404"/>
                  <a:pt x="90056" y="540327"/>
                </a:cubicBezTo>
                <a:cubicBezTo>
                  <a:pt x="39954" y="535114"/>
                  <a:pt x="881" y="497456"/>
                  <a:pt x="0" y="450271"/>
                </a:cubicBezTo>
                <a:cubicBezTo>
                  <a:pt x="6165" y="322359"/>
                  <a:pt x="-336" y="25129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F97814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نوعها</a:t>
            </a: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58A782F5-A09D-4D8E-8303-1BCB1A15B0B0}"/>
              </a:ext>
            </a:extLst>
          </p:cNvPr>
          <p:cNvSpPr/>
          <p:nvPr/>
        </p:nvSpPr>
        <p:spPr>
          <a:xfrm>
            <a:off x="4828024" y="4229100"/>
            <a:ext cx="1880754" cy="1018308"/>
          </a:xfrm>
          <a:custGeom>
            <a:avLst/>
            <a:gdLst>
              <a:gd name="connsiteX0" fmla="*/ 0 w 1880754"/>
              <a:gd name="connsiteY0" fmla="*/ 169721 h 1018308"/>
              <a:gd name="connsiteX1" fmla="*/ 169721 w 1880754"/>
              <a:gd name="connsiteY1" fmla="*/ 0 h 1018308"/>
              <a:gd name="connsiteX2" fmla="*/ 637252 w 1880754"/>
              <a:gd name="connsiteY2" fmla="*/ 0 h 1018308"/>
              <a:gd name="connsiteX3" fmla="*/ 1120197 w 1880754"/>
              <a:gd name="connsiteY3" fmla="*/ 0 h 1018308"/>
              <a:gd name="connsiteX4" fmla="*/ 1711033 w 1880754"/>
              <a:gd name="connsiteY4" fmla="*/ 0 h 1018308"/>
              <a:gd name="connsiteX5" fmla="*/ 1880754 w 1880754"/>
              <a:gd name="connsiteY5" fmla="*/ 169721 h 1018308"/>
              <a:gd name="connsiteX6" fmla="*/ 1880754 w 1880754"/>
              <a:gd name="connsiteY6" fmla="*/ 848587 h 1018308"/>
              <a:gd name="connsiteX7" fmla="*/ 1711033 w 1880754"/>
              <a:gd name="connsiteY7" fmla="*/ 1018308 h 1018308"/>
              <a:gd name="connsiteX8" fmla="*/ 1181849 w 1880754"/>
              <a:gd name="connsiteY8" fmla="*/ 1018308 h 1018308"/>
              <a:gd name="connsiteX9" fmla="*/ 683492 w 1880754"/>
              <a:gd name="connsiteY9" fmla="*/ 1018308 h 1018308"/>
              <a:gd name="connsiteX10" fmla="*/ 169721 w 1880754"/>
              <a:gd name="connsiteY10" fmla="*/ 1018308 h 1018308"/>
              <a:gd name="connsiteX11" fmla="*/ 0 w 1880754"/>
              <a:gd name="connsiteY11" fmla="*/ 848587 h 1018308"/>
              <a:gd name="connsiteX12" fmla="*/ 0 w 1880754"/>
              <a:gd name="connsiteY12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80754" h="1018308" fill="none" extrusionOk="0">
                <a:moveTo>
                  <a:pt x="0" y="169721"/>
                </a:moveTo>
                <a:cubicBezTo>
                  <a:pt x="6936" y="78927"/>
                  <a:pt x="90719" y="4135"/>
                  <a:pt x="169721" y="0"/>
                </a:cubicBezTo>
                <a:cubicBezTo>
                  <a:pt x="285182" y="-5016"/>
                  <a:pt x="420731" y="-4923"/>
                  <a:pt x="637252" y="0"/>
                </a:cubicBezTo>
                <a:cubicBezTo>
                  <a:pt x="853773" y="4923"/>
                  <a:pt x="1011230" y="23894"/>
                  <a:pt x="1120197" y="0"/>
                </a:cubicBezTo>
                <a:cubicBezTo>
                  <a:pt x="1229164" y="-23894"/>
                  <a:pt x="1552486" y="-29138"/>
                  <a:pt x="1711033" y="0"/>
                </a:cubicBezTo>
                <a:cubicBezTo>
                  <a:pt x="1792054" y="-6348"/>
                  <a:pt x="1867178" y="64629"/>
                  <a:pt x="1880754" y="169721"/>
                </a:cubicBezTo>
                <a:cubicBezTo>
                  <a:pt x="1911082" y="406343"/>
                  <a:pt x="1867760" y="658281"/>
                  <a:pt x="1880754" y="848587"/>
                </a:cubicBezTo>
                <a:cubicBezTo>
                  <a:pt x="1883236" y="934009"/>
                  <a:pt x="1806151" y="1010942"/>
                  <a:pt x="1711033" y="1018308"/>
                </a:cubicBezTo>
                <a:cubicBezTo>
                  <a:pt x="1533765" y="1032220"/>
                  <a:pt x="1413620" y="1010766"/>
                  <a:pt x="1181849" y="1018308"/>
                </a:cubicBezTo>
                <a:cubicBezTo>
                  <a:pt x="950078" y="1025850"/>
                  <a:pt x="841882" y="1003062"/>
                  <a:pt x="683492" y="1018308"/>
                </a:cubicBezTo>
                <a:cubicBezTo>
                  <a:pt x="525102" y="1033554"/>
                  <a:pt x="282880" y="1012319"/>
                  <a:pt x="169721" y="1018308"/>
                </a:cubicBezTo>
                <a:cubicBezTo>
                  <a:pt x="78163" y="1040062"/>
                  <a:pt x="-4087" y="960760"/>
                  <a:pt x="0" y="848587"/>
                </a:cubicBezTo>
                <a:cubicBezTo>
                  <a:pt x="-3153" y="561519"/>
                  <a:pt x="-17228" y="390065"/>
                  <a:pt x="0" y="169721"/>
                </a:cubicBezTo>
                <a:close/>
              </a:path>
              <a:path w="1880754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32795" y="21987"/>
                  <a:pt x="520168" y="26276"/>
                  <a:pt x="714318" y="0"/>
                </a:cubicBezTo>
                <a:cubicBezTo>
                  <a:pt x="908468" y="-26276"/>
                  <a:pt x="1009580" y="-5166"/>
                  <a:pt x="1212675" y="0"/>
                </a:cubicBezTo>
                <a:cubicBezTo>
                  <a:pt x="1415770" y="5166"/>
                  <a:pt x="1550300" y="-23668"/>
                  <a:pt x="1711033" y="0"/>
                </a:cubicBezTo>
                <a:cubicBezTo>
                  <a:pt x="1782317" y="702"/>
                  <a:pt x="1892070" y="81390"/>
                  <a:pt x="1880754" y="169721"/>
                </a:cubicBezTo>
                <a:cubicBezTo>
                  <a:pt x="1868756" y="406766"/>
                  <a:pt x="1898737" y="540485"/>
                  <a:pt x="1880754" y="848587"/>
                </a:cubicBezTo>
                <a:cubicBezTo>
                  <a:pt x="1903336" y="947099"/>
                  <a:pt x="1808675" y="1034632"/>
                  <a:pt x="1711033" y="1018308"/>
                </a:cubicBezTo>
                <a:cubicBezTo>
                  <a:pt x="1558820" y="1040115"/>
                  <a:pt x="1416762" y="1009460"/>
                  <a:pt x="1181849" y="1018308"/>
                </a:cubicBezTo>
                <a:cubicBezTo>
                  <a:pt x="946936" y="1027156"/>
                  <a:pt x="901293" y="1020329"/>
                  <a:pt x="683492" y="1018308"/>
                </a:cubicBezTo>
                <a:cubicBezTo>
                  <a:pt x="465691" y="1016287"/>
                  <a:pt x="361048" y="1000249"/>
                  <a:pt x="169721" y="1018308"/>
                </a:cubicBezTo>
                <a:cubicBezTo>
                  <a:pt x="74585" y="998311"/>
                  <a:pt x="5926" y="925161"/>
                  <a:pt x="0" y="848587"/>
                </a:cubicBezTo>
                <a:cubicBezTo>
                  <a:pt x="-342" y="514807"/>
                  <a:pt x="-7317" y="467646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مكية</a:t>
            </a: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1FF46BE1-2780-4967-854D-5F566532C798}"/>
              </a:ext>
            </a:extLst>
          </p:cNvPr>
          <p:cNvSpPr/>
          <p:nvPr/>
        </p:nvSpPr>
        <p:spPr>
          <a:xfrm>
            <a:off x="3092742" y="3616036"/>
            <a:ext cx="1517071" cy="540327"/>
          </a:xfrm>
          <a:custGeom>
            <a:avLst/>
            <a:gdLst>
              <a:gd name="connsiteX0" fmla="*/ 0 w 1517071"/>
              <a:gd name="connsiteY0" fmla="*/ 90056 h 540327"/>
              <a:gd name="connsiteX1" fmla="*/ 90056 w 1517071"/>
              <a:gd name="connsiteY1" fmla="*/ 0 h 540327"/>
              <a:gd name="connsiteX2" fmla="*/ 745166 w 1517071"/>
              <a:gd name="connsiteY2" fmla="*/ 0 h 540327"/>
              <a:gd name="connsiteX3" fmla="*/ 1427015 w 1517071"/>
              <a:gd name="connsiteY3" fmla="*/ 0 h 540327"/>
              <a:gd name="connsiteX4" fmla="*/ 1517071 w 1517071"/>
              <a:gd name="connsiteY4" fmla="*/ 90056 h 540327"/>
              <a:gd name="connsiteX5" fmla="*/ 1517071 w 1517071"/>
              <a:gd name="connsiteY5" fmla="*/ 450271 h 540327"/>
              <a:gd name="connsiteX6" fmla="*/ 1427015 w 1517071"/>
              <a:gd name="connsiteY6" fmla="*/ 540327 h 540327"/>
              <a:gd name="connsiteX7" fmla="*/ 745166 w 1517071"/>
              <a:gd name="connsiteY7" fmla="*/ 540327 h 540327"/>
              <a:gd name="connsiteX8" fmla="*/ 90056 w 1517071"/>
              <a:gd name="connsiteY8" fmla="*/ 540327 h 540327"/>
              <a:gd name="connsiteX9" fmla="*/ 0 w 1517071"/>
              <a:gd name="connsiteY9" fmla="*/ 450271 h 540327"/>
              <a:gd name="connsiteX10" fmla="*/ 0 w 1517071"/>
              <a:gd name="connsiteY10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17071" h="540327" fill="none" extrusionOk="0">
                <a:moveTo>
                  <a:pt x="0" y="90056"/>
                </a:moveTo>
                <a:cubicBezTo>
                  <a:pt x="592" y="41623"/>
                  <a:pt x="41898" y="-1665"/>
                  <a:pt x="90056" y="0"/>
                </a:cubicBezTo>
                <a:cubicBezTo>
                  <a:pt x="301203" y="30244"/>
                  <a:pt x="475137" y="-24383"/>
                  <a:pt x="745166" y="0"/>
                </a:cubicBezTo>
                <a:cubicBezTo>
                  <a:pt x="1015195" y="24383"/>
                  <a:pt x="1240957" y="15209"/>
                  <a:pt x="1427015" y="0"/>
                </a:cubicBezTo>
                <a:cubicBezTo>
                  <a:pt x="1466767" y="3264"/>
                  <a:pt x="1509876" y="45949"/>
                  <a:pt x="1517071" y="90056"/>
                </a:cubicBezTo>
                <a:cubicBezTo>
                  <a:pt x="1509286" y="258877"/>
                  <a:pt x="1522217" y="324217"/>
                  <a:pt x="1517071" y="450271"/>
                </a:cubicBezTo>
                <a:cubicBezTo>
                  <a:pt x="1510988" y="496970"/>
                  <a:pt x="1474329" y="538300"/>
                  <a:pt x="1427015" y="540327"/>
                </a:cubicBezTo>
                <a:cubicBezTo>
                  <a:pt x="1265656" y="519144"/>
                  <a:pt x="950641" y="572908"/>
                  <a:pt x="745166" y="540327"/>
                </a:cubicBezTo>
                <a:cubicBezTo>
                  <a:pt x="539691" y="507746"/>
                  <a:pt x="393624" y="552514"/>
                  <a:pt x="90056" y="540327"/>
                </a:cubicBezTo>
                <a:cubicBezTo>
                  <a:pt x="48397" y="542503"/>
                  <a:pt x="-1910" y="497010"/>
                  <a:pt x="0" y="450271"/>
                </a:cubicBezTo>
                <a:cubicBezTo>
                  <a:pt x="-10001" y="347806"/>
                  <a:pt x="1571" y="185072"/>
                  <a:pt x="0" y="90056"/>
                </a:cubicBezTo>
                <a:close/>
              </a:path>
              <a:path w="1517071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40368" y="-24050"/>
                  <a:pt x="442277" y="1056"/>
                  <a:pt x="785275" y="0"/>
                </a:cubicBezTo>
                <a:cubicBezTo>
                  <a:pt x="1128273" y="-1056"/>
                  <a:pt x="1125504" y="29348"/>
                  <a:pt x="1427015" y="0"/>
                </a:cubicBezTo>
                <a:cubicBezTo>
                  <a:pt x="1479542" y="6395"/>
                  <a:pt x="1521876" y="36613"/>
                  <a:pt x="1517071" y="90056"/>
                </a:cubicBezTo>
                <a:cubicBezTo>
                  <a:pt x="1523073" y="197250"/>
                  <a:pt x="1507195" y="357677"/>
                  <a:pt x="1517071" y="450271"/>
                </a:cubicBezTo>
                <a:cubicBezTo>
                  <a:pt x="1520363" y="510205"/>
                  <a:pt x="1469373" y="543132"/>
                  <a:pt x="1427015" y="540327"/>
                </a:cubicBezTo>
                <a:cubicBezTo>
                  <a:pt x="1182283" y="534085"/>
                  <a:pt x="997392" y="550317"/>
                  <a:pt x="785275" y="540327"/>
                </a:cubicBezTo>
                <a:cubicBezTo>
                  <a:pt x="573158" y="530337"/>
                  <a:pt x="356104" y="532615"/>
                  <a:pt x="90056" y="540327"/>
                </a:cubicBezTo>
                <a:cubicBezTo>
                  <a:pt x="40546" y="542385"/>
                  <a:pt x="-1979" y="497145"/>
                  <a:pt x="0" y="450271"/>
                </a:cubicBezTo>
                <a:cubicBezTo>
                  <a:pt x="15665" y="301226"/>
                  <a:pt x="-6780" y="194397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F97814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عدد آياتها</a:t>
            </a: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2F9E5E79-A9CE-4861-8E78-323A7EF2B29F}"/>
              </a:ext>
            </a:extLst>
          </p:cNvPr>
          <p:cNvSpPr/>
          <p:nvPr/>
        </p:nvSpPr>
        <p:spPr>
          <a:xfrm>
            <a:off x="3092742" y="4229100"/>
            <a:ext cx="1517071" cy="1018308"/>
          </a:xfrm>
          <a:custGeom>
            <a:avLst/>
            <a:gdLst>
              <a:gd name="connsiteX0" fmla="*/ 0 w 1517071"/>
              <a:gd name="connsiteY0" fmla="*/ 169721 h 1018308"/>
              <a:gd name="connsiteX1" fmla="*/ 169721 w 1517071"/>
              <a:gd name="connsiteY1" fmla="*/ 0 h 1018308"/>
              <a:gd name="connsiteX2" fmla="*/ 746759 w 1517071"/>
              <a:gd name="connsiteY2" fmla="*/ 0 h 1018308"/>
              <a:gd name="connsiteX3" fmla="*/ 1347350 w 1517071"/>
              <a:gd name="connsiteY3" fmla="*/ 0 h 1018308"/>
              <a:gd name="connsiteX4" fmla="*/ 1517071 w 1517071"/>
              <a:gd name="connsiteY4" fmla="*/ 169721 h 1018308"/>
              <a:gd name="connsiteX5" fmla="*/ 1517071 w 1517071"/>
              <a:gd name="connsiteY5" fmla="*/ 848587 h 1018308"/>
              <a:gd name="connsiteX6" fmla="*/ 1347350 w 1517071"/>
              <a:gd name="connsiteY6" fmla="*/ 1018308 h 1018308"/>
              <a:gd name="connsiteX7" fmla="*/ 746759 w 1517071"/>
              <a:gd name="connsiteY7" fmla="*/ 1018308 h 1018308"/>
              <a:gd name="connsiteX8" fmla="*/ 169721 w 1517071"/>
              <a:gd name="connsiteY8" fmla="*/ 1018308 h 1018308"/>
              <a:gd name="connsiteX9" fmla="*/ 0 w 1517071"/>
              <a:gd name="connsiteY9" fmla="*/ 848587 h 1018308"/>
              <a:gd name="connsiteX10" fmla="*/ 0 w 1517071"/>
              <a:gd name="connsiteY10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17071" h="1018308" fill="none" extrusionOk="0">
                <a:moveTo>
                  <a:pt x="0" y="169721"/>
                </a:moveTo>
                <a:cubicBezTo>
                  <a:pt x="2984" y="82560"/>
                  <a:pt x="91054" y="-15894"/>
                  <a:pt x="169721" y="0"/>
                </a:cubicBezTo>
                <a:cubicBezTo>
                  <a:pt x="421783" y="19236"/>
                  <a:pt x="584933" y="-24369"/>
                  <a:pt x="746759" y="0"/>
                </a:cubicBezTo>
                <a:cubicBezTo>
                  <a:pt x="908585" y="24369"/>
                  <a:pt x="1049089" y="20260"/>
                  <a:pt x="1347350" y="0"/>
                </a:cubicBezTo>
                <a:cubicBezTo>
                  <a:pt x="1434180" y="2257"/>
                  <a:pt x="1505592" y="84969"/>
                  <a:pt x="1517071" y="169721"/>
                </a:cubicBezTo>
                <a:cubicBezTo>
                  <a:pt x="1532634" y="341609"/>
                  <a:pt x="1535572" y="621301"/>
                  <a:pt x="1517071" y="848587"/>
                </a:cubicBezTo>
                <a:cubicBezTo>
                  <a:pt x="1504358" y="935973"/>
                  <a:pt x="1427508" y="1006950"/>
                  <a:pt x="1347350" y="1018308"/>
                </a:cubicBezTo>
                <a:cubicBezTo>
                  <a:pt x="1089454" y="1019224"/>
                  <a:pt x="913515" y="1009840"/>
                  <a:pt x="746759" y="1018308"/>
                </a:cubicBezTo>
                <a:cubicBezTo>
                  <a:pt x="580003" y="1026776"/>
                  <a:pt x="351863" y="997545"/>
                  <a:pt x="169721" y="1018308"/>
                </a:cubicBezTo>
                <a:cubicBezTo>
                  <a:pt x="87629" y="1021444"/>
                  <a:pt x="-3708" y="936500"/>
                  <a:pt x="0" y="848587"/>
                </a:cubicBezTo>
                <a:cubicBezTo>
                  <a:pt x="1702" y="552179"/>
                  <a:pt x="-22395" y="483553"/>
                  <a:pt x="0" y="169721"/>
                </a:cubicBezTo>
                <a:close/>
              </a:path>
              <a:path w="1517071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74552" y="-27149"/>
                  <a:pt x="591207" y="18469"/>
                  <a:pt x="782088" y="0"/>
                </a:cubicBezTo>
                <a:cubicBezTo>
                  <a:pt x="972969" y="-18469"/>
                  <a:pt x="1096941" y="13735"/>
                  <a:pt x="1347350" y="0"/>
                </a:cubicBezTo>
                <a:cubicBezTo>
                  <a:pt x="1444516" y="7867"/>
                  <a:pt x="1524096" y="70570"/>
                  <a:pt x="1517071" y="169721"/>
                </a:cubicBezTo>
                <a:cubicBezTo>
                  <a:pt x="1514796" y="478425"/>
                  <a:pt x="1517574" y="559032"/>
                  <a:pt x="1517071" y="848587"/>
                </a:cubicBezTo>
                <a:cubicBezTo>
                  <a:pt x="1518623" y="947129"/>
                  <a:pt x="1426371" y="1023902"/>
                  <a:pt x="1347350" y="1018308"/>
                </a:cubicBezTo>
                <a:cubicBezTo>
                  <a:pt x="1084881" y="1025262"/>
                  <a:pt x="966047" y="1018484"/>
                  <a:pt x="782088" y="1018308"/>
                </a:cubicBezTo>
                <a:cubicBezTo>
                  <a:pt x="598129" y="1018132"/>
                  <a:pt x="295863" y="1003954"/>
                  <a:pt x="169721" y="1018308"/>
                </a:cubicBezTo>
                <a:cubicBezTo>
                  <a:pt x="77544" y="1032432"/>
                  <a:pt x="-11179" y="926149"/>
                  <a:pt x="0" y="848587"/>
                </a:cubicBezTo>
                <a:cubicBezTo>
                  <a:pt x="-20481" y="696259"/>
                  <a:pt x="-8091" y="402042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42 آية</a:t>
            </a: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678678BB-9256-444D-BC4A-591799955673}"/>
              </a:ext>
            </a:extLst>
          </p:cNvPr>
          <p:cNvSpPr/>
          <p:nvPr/>
        </p:nvSpPr>
        <p:spPr>
          <a:xfrm>
            <a:off x="328760" y="3616036"/>
            <a:ext cx="2545771" cy="540327"/>
          </a:xfrm>
          <a:custGeom>
            <a:avLst/>
            <a:gdLst>
              <a:gd name="connsiteX0" fmla="*/ 0 w 2545771"/>
              <a:gd name="connsiteY0" fmla="*/ 90056 h 540327"/>
              <a:gd name="connsiteX1" fmla="*/ 90056 w 2545771"/>
              <a:gd name="connsiteY1" fmla="*/ 0 h 540327"/>
              <a:gd name="connsiteX2" fmla="*/ 657814 w 2545771"/>
              <a:gd name="connsiteY2" fmla="*/ 0 h 540327"/>
              <a:gd name="connsiteX3" fmla="*/ 1201916 w 2545771"/>
              <a:gd name="connsiteY3" fmla="*/ 0 h 540327"/>
              <a:gd name="connsiteX4" fmla="*/ 1722361 w 2545771"/>
              <a:gd name="connsiteY4" fmla="*/ 0 h 540327"/>
              <a:gd name="connsiteX5" fmla="*/ 2455715 w 2545771"/>
              <a:gd name="connsiteY5" fmla="*/ 0 h 540327"/>
              <a:gd name="connsiteX6" fmla="*/ 2545771 w 2545771"/>
              <a:gd name="connsiteY6" fmla="*/ 90056 h 540327"/>
              <a:gd name="connsiteX7" fmla="*/ 2545771 w 2545771"/>
              <a:gd name="connsiteY7" fmla="*/ 450271 h 540327"/>
              <a:gd name="connsiteX8" fmla="*/ 2455715 w 2545771"/>
              <a:gd name="connsiteY8" fmla="*/ 540327 h 540327"/>
              <a:gd name="connsiteX9" fmla="*/ 1816987 w 2545771"/>
              <a:gd name="connsiteY9" fmla="*/ 540327 h 540327"/>
              <a:gd name="connsiteX10" fmla="*/ 1201916 w 2545771"/>
              <a:gd name="connsiteY10" fmla="*/ 540327 h 540327"/>
              <a:gd name="connsiteX11" fmla="*/ 610501 w 2545771"/>
              <a:gd name="connsiteY11" fmla="*/ 540327 h 540327"/>
              <a:gd name="connsiteX12" fmla="*/ 90056 w 2545771"/>
              <a:gd name="connsiteY12" fmla="*/ 540327 h 540327"/>
              <a:gd name="connsiteX13" fmla="*/ 0 w 2545771"/>
              <a:gd name="connsiteY13" fmla="*/ 450271 h 540327"/>
              <a:gd name="connsiteX14" fmla="*/ 0 w 2545771"/>
              <a:gd name="connsiteY14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5771" h="540327" fill="none" extrusionOk="0">
                <a:moveTo>
                  <a:pt x="0" y="90056"/>
                </a:moveTo>
                <a:cubicBezTo>
                  <a:pt x="-9985" y="43583"/>
                  <a:pt x="33124" y="5630"/>
                  <a:pt x="90056" y="0"/>
                </a:cubicBezTo>
                <a:cubicBezTo>
                  <a:pt x="278225" y="812"/>
                  <a:pt x="479533" y="18177"/>
                  <a:pt x="657814" y="0"/>
                </a:cubicBezTo>
                <a:cubicBezTo>
                  <a:pt x="836095" y="-18177"/>
                  <a:pt x="1029004" y="15659"/>
                  <a:pt x="1201916" y="0"/>
                </a:cubicBezTo>
                <a:cubicBezTo>
                  <a:pt x="1374828" y="-15659"/>
                  <a:pt x="1582867" y="-19674"/>
                  <a:pt x="1722361" y="0"/>
                </a:cubicBezTo>
                <a:cubicBezTo>
                  <a:pt x="1861856" y="19674"/>
                  <a:pt x="2252730" y="-30889"/>
                  <a:pt x="2455715" y="0"/>
                </a:cubicBezTo>
                <a:cubicBezTo>
                  <a:pt x="2507990" y="-8499"/>
                  <a:pt x="2547401" y="31644"/>
                  <a:pt x="2545771" y="90056"/>
                </a:cubicBezTo>
                <a:cubicBezTo>
                  <a:pt x="2551505" y="249036"/>
                  <a:pt x="2559953" y="346068"/>
                  <a:pt x="2545771" y="450271"/>
                </a:cubicBezTo>
                <a:cubicBezTo>
                  <a:pt x="2548828" y="493993"/>
                  <a:pt x="2506727" y="538498"/>
                  <a:pt x="2455715" y="540327"/>
                </a:cubicBezTo>
                <a:cubicBezTo>
                  <a:pt x="2231193" y="550918"/>
                  <a:pt x="2070436" y="512250"/>
                  <a:pt x="1816987" y="540327"/>
                </a:cubicBezTo>
                <a:cubicBezTo>
                  <a:pt x="1563538" y="568404"/>
                  <a:pt x="1379931" y="541969"/>
                  <a:pt x="1201916" y="540327"/>
                </a:cubicBezTo>
                <a:cubicBezTo>
                  <a:pt x="1023901" y="538685"/>
                  <a:pt x="802853" y="526668"/>
                  <a:pt x="610501" y="540327"/>
                </a:cubicBezTo>
                <a:cubicBezTo>
                  <a:pt x="418150" y="553986"/>
                  <a:pt x="261624" y="546775"/>
                  <a:pt x="90056" y="540327"/>
                </a:cubicBezTo>
                <a:cubicBezTo>
                  <a:pt x="46774" y="540415"/>
                  <a:pt x="10793" y="500747"/>
                  <a:pt x="0" y="450271"/>
                </a:cubicBezTo>
                <a:cubicBezTo>
                  <a:pt x="-8636" y="353517"/>
                  <a:pt x="15156" y="223047"/>
                  <a:pt x="0" y="90056"/>
                </a:cubicBezTo>
                <a:close/>
              </a:path>
              <a:path w="2545771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276203" y="28586"/>
                  <a:pt x="471189" y="-5612"/>
                  <a:pt x="728784" y="0"/>
                </a:cubicBezTo>
                <a:cubicBezTo>
                  <a:pt x="986379" y="5612"/>
                  <a:pt x="1060880" y="-21482"/>
                  <a:pt x="1296542" y="0"/>
                </a:cubicBezTo>
                <a:cubicBezTo>
                  <a:pt x="1532204" y="21482"/>
                  <a:pt x="1639146" y="6099"/>
                  <a:pt x="1816987" y="0"/>
                </a:cubicBezTo>
                <a:cubicBezTo>
                  <a:pt x="1994829" y="-6099"/>
                  <a:pt x="2172406" y="-27657"/>
                  <a:pt x="2455715" y="0"/>
                </a:cubicBezTo>
                <a:cubicBezTo>
                  <a:pt x="2506191" y="4532"/>
                  <a:pt x="2548498" y="30397"/>
                  <a:pt x="2545771" y="90056"/>
                </a:cubicBezTo>
                <a:cubicBezTo>
                  <a:pt x="2546158" y="235328"/>
                  <a:pt x="2532394" y="344114"/>
                  <a:pt x="2545771" y="450271"/>
                </a:cubicBezTo>
                <a:cubicBezTo>
                  <a:pt x="2536337" y="498648"/>
                  <a:pt x="2497417" y="533638"/>
                  <a:pt x="2455715" y="540327"/>
                </a:cubicBezTo>
                <a:cubicBezTo>
                  <a:pt x="2334893" y="517297"/>
                  <a:pt x="2164465" y="556981"/>
                  <a:pt x="1911613" y="540327"/>
                </a:cubicBezTo>
                <a:cubicBezTo>
                  <a:pt x="1658761" y="523673"/>
                  <a:pt x="1625006" y="526293"/>
                  <a:pt x="1367512" y="540327"/>
                </a:cubicBezTo>
                <a:cubicBezTo>
                  <a:pt x="1110018" y="554361"/>
                  <a:pt x="1053417" y="536413"/>
                  <a:pt x="776097" y="540327"/>
                </a:cubicBezTo>
                <a:cubicBezTo>
                  <a:pt x="498777" y="544241"/>
                  <a:pt x="277399" y="541766"/>
                  <a:pt x="90056" y="540327"/>
                </a:cubicBezTo>
                <a:cubicBezTo>
                  <a:pt x="38064" y="532377"/>
                  <a:pt x="-7613" y="494424"/>
                  <a:pt x="0" y="450271"/>
                </a:cubicBezTo>
                <a:cubicBezTo>
                  <a:pt x="-6825" y="297065"/>
                  <a:pt x="18000" y="222562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F97814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موضوعها</a:t>
            </a: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B8307971-2263-4074-933F-98881A69440D}"/>
              </a:ext>
            </a:extLst>
          </p:cNvPr>
          <p:cNvSpPr/>
          <p:nvPr/>
        </p:nvSpPr>
        <p:spPr>
          <a:xfrm>
            <a:off x="328760" y="4229100"/>
            <a:ext cx="2545771" cy="1018308"/>
          </a:xfrm>
          <a:custGeom>
            <a:avLst/>
            <a:gdLst>
              <a:gd name="connsiteX0" fmla="*/ 0 w 2545771"/>
              <a:gd name="connsiteY0" fmla="*/ 169721 h 1018308"/>
              <a:gd name="connsiteX1" fmla="*/ 169721 w 2545771"/>
              <a:gd name="connsiteY1" fmla="*/ 0 h 1018308"/>
              <a:gd name="connsiteX2" fmla="*/ 699240 w 2545771"/>
              <a:gd name="connsiteY2" fmla="*/ 0 h 1018308"/>
              <a:gd name="connsiteX3" fmla="*/ 1206696 w 2545771"/>
              <a:gd name="connsiteY3" fmla="*/ 0 h 1018308"/>
              <a:gd name="connsiteX4" fmla="*/ 1692088 w 2545771"/>
              <a:gd name="connsiteY4" fmla="*/ 0 h 1018308"/>
              <a:gd name="connsiteX5" fmla="*/ 2376050 w 2545771"/>
              <a:gd name="connsiteY5" fmla="*/ 0 h 1018308"/>
              <a:gd name="connsiteX6" fmla="*/ 2545771 w 2545771"/>
              <a:gd name="connsiteY6" fmla="*/ 169721 h 1018308"/>
              <a:gd name="connsiteX7" fmla="*/ 2545771 w 2545771"/>
              <a:gd name="connsiteY7" fmla="*/ 848587 h 1018308"/>
              <a:gd name="connsiteX8" fmla="*/ 2376050 w 2545771"/>
              <a:gd name="connsiteY8" fmla="*/ 1018308 h 1018308"/>
              <a:gd name="connsiteX9" fmla="*/ 1780341 w 2545771"/>
              <a:gd name="connsiteY9" fmla="*/ 1018308 h 1018308"/>
              <a:gd name="connsiteX10" fmla="*/ 1206696 w 2545771"/>
              <a:gd name="connsiteY10" fmla="*/ 1018308 h 1018308"/>
              <a:gd name="connsiteX11" fmla="*/ 655113 w 2545771"/>
              <a:gd name="connsiteY11" fmla="*/ 1018308 h 1018308"/>
              <a:gd name="connsiteX12" fmla="*/ 169721 w 2545771"/>
              <a:gd name="connsiteY12" fmla="*/ 1018308 h 1018308"/>
              <a:gd name="connsiteX13" fmla="*/ 0 w 2545771"/>
              <a:gd name="connsiteY13" fmla="*/ 848587 h 1018308"/>
              <a:gd name="connsiteX14" fmla="*/ 0 w 2545771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5771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311232" y="-25853"/>
                  <a:pt x="487657" y="-9305"/>
                  <a:pt x="699240" y="0"/>
                </a:cubicBezTo>
                <a:cubicBezTo>
                  <a:pt x="910823" y="9305"/>
                  <a:pt x="988063" y="-5616"/>
                  <a:pt x="1206696" y="0"/>
                </a:cubicBezTo>
                <a:cubicBezTo>
                  <a:pt x="1425329" y="5616"/>
                  <a:pt x="1560628" y="-14291"/>
                  <a:pt x="1692088" y="0"/>
                </a:cubicBezTo>
                <a:cubicBezTo>
                  <a:pt x="1823548" y="14291"/>
                  <a:pt x="2237594" y="15686"/>
                  <a:pt x="2376050" y="0"/>
                </a:cubicBezTo>
                <a:cubicBezTo>
                  <a:pt x="2472266" y="-8312"/>
                  <a:pt x="2547155" y="68621"/>
                  <a:pt x="2545771" y="169721"/>
                </a:cubicBezTo>
                <a:cubicBezTo>
                  <a:pt x="2575932" y="367352"/>
                  <a:pt x="2549851" y="554932"/>
                  <a:pt x="2545771" y="848587"/>
                </a:cubicBezTo>
                <a:cubicBezTo>
                  <a:pt x="2547314" y="939286"/>
                  <a:pt x="2474887" y="1010987"/>
                  <a:pt x="2376050" y="1018308"/>
                </a:cubicBezTo>
                <a:cubicBezTo>
                  <a:pt x="2188619" y="1015989"/>
                  <a:pt x="1997311" y="1038899"/>
                  <a:pt x="1780341" y="1018308"/>
                </a:cubicBezTo>
                <a:cubicBezTo>
                  <a:pt x="1563371" y="997717"/>
                  <a:pt x="1324597" y="1036739"/>
                  <a:pt x="1206696" y="1018308"/>
                </a:cubicBezTo>
                <a:cubicBezTo>
                  <a:pt x="1088796" y="999877"/>
                  <a:pt x="796550" y="1023900"/>
                  <a:pt x="655113" y="1018308"/>
                </a:cubicBezTo>
                <a:cubicBezTo>
                  <a:pt x="513676" y="1012716"/>
                  <a:pt x="278914" y="1007138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2545771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36120" y="-15243"/>
                  <a:pt x="625481" y="141"/>
                  <a:pt x="765430" y="0"/>
                </a:cubicBezTo>
                <a:cubicBezTo>
                  <a:pt x="905379" y="-141"/>
                  <a:pt x="1058902" y="8439"/>
                  <a:pt x="1294949" y="0"/>
                </a:cubicBezTo>
                <a:cubicBezTo>
                  <a:pt x="1530996" y="-8439"/>
                  <a:pt x="1562968" y="3898"/>
                  <a:pt x="1780341" y="0"/>
                </a:cubicBezTo>
                <a:cubicBezTo>
                  <a:pt x="1997714" y="-3898"/>
                  <a:pt x="2248849" y="2058"/>
                  <a:pt x="2376050" y="0"/>
                </a:cubicBezTo>
                <a:cubicBezTo>
                  <a:pt x="2471332" y="9486"/>
                  <a:pt x="2546371" y="73802"/>
                  <a:pt x="2545771" y="169721"/>
                </a:cubicBezTo>
                <a:cubicBezTo>
                  <a:pt x="2535787" y="313114"/>
                  <a:pt x="2570841" y="538906"/>
                  <a:pt x="2545771" y="848587"/>
                </a:cubicBezTo>
                <a:cubicBezTo>
                  <a:pt x="2530114" y="940065"/>
                  <a:pt x="2454034" y="1005197"/>
                  <a:pt x="2376050" y="1018308"/>
                </a:cubicBezTo>
                <a:cubicBezTo>
                  <a:pt x="2167741" y="1019772"/>
                  <a:pt x="1982491" y="993875"/>
                  <a:pt x="1868594" y="1018308"/>
                </a:cubicBezTo>
                <a:cubicBezTo>
                  <a:pt x="1754697" y="1042741"/>
                  <a:pt x="1503245" y="1003175"/>
                  <a:pt x="1361139" y="1018308"/>
                </a:cubicBezTo>
                <a:cubicBezTo>
                  <a:pt x="1219033" y="1033441"/>
                  <a:pt x="1058373" y="1038412"/>
                  <a:pt x="809556" y="1018308"/>
                </a:cubicBezTo>
                <a:cubicBezTo>
                  <a:pt x="560739" y="998204"/>
                  <a:pt x="464125" y="1028888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تذكير الكافرين المستغنين عن ربهم ببراهين البعث.</a:t>
            </a:r>
          </a:p>
        </p:txBody>
      </p:sp>
    </p:spTree>
    <p:extLst>
      <p:ext uri="{BB962C8B-B14F-4D97-AF65-F5344CB8AC3E}">
        <p14:creationId xmlns:p14="http://schemas.microsoft.com/office/powerpoint/2010/main" val="317345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 tmFilter="0,0; .5, 1; 1, 1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 tmFilter="0,0; .5, 1; 1, 1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5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  <p:bldP spid="5" grpId="0" animBg="1"/>
      <p:bldP spid="6" grpId="0" build="allAtOnce" animBg="1"/>
      <p:bldP spid="7" grpId="0" animBg="1"/>
      <p:bldP spid="8" grpId="0" build="allAtOnce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8154D9A-F35E-4436-B793-4B20FB8635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2280" y="4315399"/>
            <a:ext cx="10747439" cy="2192694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F35B7FB-679B-4DE2-B99F-E8AB3152F42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312" y="2988763"/>
            <a:ext cx="3839447" cy="12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492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BEB554E6-31A6-4251-BEE0-98B1C18768AD}"/>
              </a:ext>
            </a:extLst>
          </p:cNvPr>
          <p:cNvSpPr/>
          <p:nvPr/>
        </p:nvSpPr>
        <p:spPr>
          <a:xfrm>
            <a:off x="3582955" y="2594760"/>
            <a:ext cx="3060442" cy="540327"/>
          </a:xfrm>
          <a:custGeom>
            <a:avLst/>
            <a:gdLst>
              <a:gd name="connsiteX0" fmla="*/ 0 w 3060442"/>
              <a:gd name="connsiteY0" fmla="*/ 90056 h 540327"/>
              <a:gd name="connsiteX1" fmla="*/ 90056 w 3060442"/>
              <a:gd name="connsiteY1" fmla="*/ 0 h 540327"/>
              <a:gd name="connsiteX2" fmla="*/ 637319 w 3060442"/>
              <a:gd name="connsiteY2" fmla="*/ 0 h 540327"/>
              <a:gd name="connsiteX3" fmla="*/ 1213385 w 3060442"/>
              <a:gd name="connsiteY3" fmla="*/ 0 h 540327"/>
              <a:gd name="connsiteX4" fmla="*/ 1731844 w 3060442"/>
              <a:gd name="connsiteY4" fmla="*/ 0 h 540327"/>
              <a:gd name="connsiteX5" fmla="*/ 2221500 w 3060442"/>
              <a:gd name="connsiteY5" fmla="*/ 0 h 540327"/>
              <a:gd name="connsiteX6" fmla="*/ 2970386 w 3060442"/>
              <a:gd name="connsiteY6" fmla="*/ 0 h 540327"/>
              <a:gd name="connsiteX7" fmla="*/ 3060442 w 3060442"/>
              <a:gd name="connsiteY7" fmla="*/ 90056 h 540327"/>
              <a:gd name="connsiteX8" fmla="*/ 3060442 w 3060442"/>
              <a:gd name="connsiteY8" fmla="*/ 450271 h 540327"/>
              <a:gd name="connsiteX9" fmla="*/ 2970386 w 3060442"/>
              <a:gd name="connsiteY9" fmla="*/ 540327 h 540327"/>
              <a:gd name="connsiteX10" fmla="*/ 2423123 w 3060442"/>
              <a:gd name="connsiteY10" fmla="*/ 540327 h 540327"/>
              <a:gd name="connsiteX11" fmla="*/ 1933467 w 3060442"/>
              <a:gd name="connsiteY11" fmla="*/ 540327 h 540327"/>
              <a:gd name="connsiteX12" fmla="*/ 1443811 w 3060442"/>
              <a:gd name="connsiteY12" fmla="*/ 540327 h 540327"/>
              <a:gd name="connsiteX13" fmla="*/ 925352 w 3060442"/>
              <a:gd name="connsiteY13" fmla="*/ 540327 h 540327"/>
              <a:gd name="connsiteX14" fmla="*/ 90056 w 3060442"/>
              <a:gd name="connsiteY14" fmla="*/ 540327 h 540327"/>
              <a:gd name="connsiteX15" fmla="*/ 0 w 3060442"/>
              <a:gd name="connsiteY15" fmla="*/ 450271 h 540327"/>
              <a:gd name="connsiteX16" fmla="*/ 0 w 3060442"/>
              <a:gd name="connsiteY16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60442" h="540327" fill="none" extrusionOk="0">
                <a:moveTo>
                  <a:pt x="0" y="90056"/>
                </a:moveTo>
                <a:cubicBezTo>
                  <a:pt x="7396" y="31361"/>
                  <a:pt x="37471" y="-7462"/>
                  <a:pt x="90056" y="0"/>
                </a:cubicBezTo>
                <a:cubicBezTo>
                  <a:pt x="286910" y="4964"/>
                  <a:pt x="420130" y="6917"/>
                  <a:pt x="637319" y="0"/>
                </a:cubicBezTo>
                <a:cubicBezTo>
                  <a:pt x="854508" y="-6917"/>
                  <a:pt x="1008647" y="26528"/>
                  <a:pt x="1213385" y="0"/>
                </a:cubicBezTo>
                <a:cubicBezTo>
                  <a:pt x="1418123" y="-26528"/>
                  <a:pt x="1523010" y="-9527"/>
                  <a:pt x="1731844" y="0"/>
                </a:cubicBezTo>
                <a:cubicBezTo>
                  <a:pt x="1940678" y="9527"/>
                  <a:pt x="1977816" y="-8866"/>
                  <a:pt x="2221500" y="0"/>
                </a:cubicBezTo>
                <a:cubicBezTo>
                  <a:pt x="2465184" y="8866"/>
                  <a:pt x="2679679" y="-24891"/>
                  <a:pt x="2970386" y="0"/>
                </a:cubicBezTo>
                <a:cubicBezTo>
                  <a:pt x="3023180" y="-6015"/>
                  <a:pt x="3061717" y="38490"/>
                  <a:pt x="3060442" y="90056"/>
                </a:cubicBezTo>
                <a:cubicBezTo>
                  <a:pt x="3070072" y="208043"/>
                  <a:pt x="3053932" y="303410"/>
                  <a:pt x="3060442" y="450271"/>
                </a:cubicBezTo>
                <a:cubicBezTo>
                  <a:pt x="3061972" y="500424"/>
                  <a:pt x="3010328" y="540815"/>
                  <a:pt x="2970386" y="540327"/>
                </a:cubicBezTo>
                <a:cubicBezTo>
                  <a:pt x="2815693" y="563832"/>
                  <a:pt x="2695541" y="531123"/>
                  <a:pt x="2423123" y="540327"/>
                </a:cubicBezTo>
                <a:cubicBezTo>
                  <a:pt x="2150705" y="549531"/>
                  <a:pt x="2175926" y="520213"/>
                  <a:pt x="1933467" y="540327"/>
                </a:cubicBezTo>
                <a:cubicBezTo>
                  <a:pt x="1691008" y="560441"/>
                  <a:pt x="1637966" y="535213"/>
                  <a:pt x="1443811" y="540327"/>
                </a:cubicBezTo>
                <a:cubicBezTo>
                  <a:pt x="1249656" y="545441"/>
                  <a:pt x="1084266" y="516309"/>
                  <a:pt x="925352" y="540327"/>
                </a:cubicBezTo>
                <a:cubicBezTo>
                  <a:pt x="766438" y="564345"/>
                  <a:pt x="441889" y="577322"/>
                  <a:pt x="90056" y="540327"/>
                </a:cubicBezTo>
                <a:cubicBezTo>
                  <a:pt x="45264" y="540432"/>
                  <a:pt x="7895" y="505305"/>
                  <a:pt x="0" y="450271"/>
                </a:cubicBezTo>
                <a:cubicBezTo>
                  <a:pt x="730" y="302653"/>
                  <a:pt x="10122" y="164347"/>
                  <a:pt x="0" y="90056"/>
                </a:cubicBezTo>
                <a:close/>
              </a:path>
              <a:path w="3060442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286257" y="-13422"/>
                  <a:pt x="580586" y="28238"/>
                  <a:pt x="723729" y="0"/>
                </a:cubicBezTo>
                <a:cubicBezTo>
                  <a:pt x="866872" y="-28238"/>
                  <a:pt x="1085697" y="-24033"/>
                  <a:pt x="1270991" y="0"/>
                </a:cubicBezTo>
                <a:cubicBezTo>
                  <a:pt x="1456285" y="24033"/>
                  <a:pt x="1578887" y="3568"/>
                  <a:pt x="1760647" y="0"/>
                </a:cubicBezTo>
                <a:cubicBezTo>
                  <a:pt x="1942407" y="-3568"/>
                  <a:pt x="2100190" y="-292"/>
                  <a:pt x="2307910" y="0"/>
                </a:cubicBezTo>
                <a:cubicBezTo>
                  <a:pt x="2515630" y="292"/>
                  <a:pt x="2821418" y="7400"/>
                  <a:pt x="2970386" y="0"/>
                </a:cubicBezTo>
                <a:cubicBezTo>
                  <a:pt x="3023415" y="10197"/>
                  <a:pt x="3053063" y="43124"/>
                  <a:pt x="3060442" y="90056"/>
                </a:cubicBezTo>
                <a:cubicBezTo>
                  <a:pt x="3042505" y="232792"/>
                  <a:pt x="3049597" y="296075"/>
                  <a:pt x="3060442" y="450271"/>
                </a:cubicBezTo>
                <a:cubicBezTo>
                  <a:pt x="3057895" y="498215"/>
                  <a:pt x="3026644" y="534515"/>
                  <a:pt x="2970386" y="540327"/>
                </a:cubicBezTo>
                <a:cubicBezTo>
                  <a:pt x="2739381" y="561427"/>
                  <a:pt x="2594705" y="547692"/>
                  <a:pt x="2451927" y="540327"/>
                </a:cubicBezTo>
                <a:cubicBezTo>
                  <a:pt x="2309149" y="532962"/>
                  <a:pt x="2080793" y="545634"/>
                  <a:pt x="1875861" y="540327"/>
                </a:cubicBezTo>
                <a:cubicBezTo>
                  <a:pt x="1670929" y="535020"/>
                  <a:pt x="1501575" y="534629"/>
                  <a:pt x="1328598" y="540327"/>
                </a:cubicBezTo>
                <a:cubicBezTo>
                  <a:pt x="1155621" y="546025"/>
                  <a:pt x="1004681" y="545862"/>
                  <a:pt x="723729" y="540327"/>
                </a:cubicBezTo>
                <a:cubicBezTo>
                  <a:pt x="442777" y="534792"/>
                  <a:pt x="223408" y="557552"/>
                  <a:pt x="90056" y="540327"/>
                </a:cubicBezTo>
                <a:cubicBezTo>
                  <a:pt x="42179" y="533884"/>
                  <a:pt x="-2835" y="494732"/>
                  <a:pt x="0" y="450271"/>
                </a:cubicBezTo>
                <a:cubicBezTo>
                  <a:pt x="3923" y="281096"/>
                  <a:pt x="16693" y="24542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وفاكهة و أبا</a:t>
            </a: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9FBF78BD-09A8-4579-8EE0-283C88B43E7F}"/>
              </a:ext>
            </a:extLst>
          </p:cNvPr>
          <p:cNvSpPr/>
          <p:nvPr/>
        </p:nvSpPr>
        <p:spPr>
          <a:xfrm>
            <a:off x="3582955" y="3207824"/>
            <a:ext cx="3060442" cy="1018308"/>
          </a:xfrm>
          <a:custGeom>
            <a:avLst/>
            <a:gdLst>
              <a:gd name="connsiteX0" fmla="*/ 0 w 3060442"/>
              <a:gd name="connsiteY0" fmla="*/ 169721 h 1018308"/>
              <a:gd name="connsiteX1" fmla="*/ 169721 w 3060442"/>
              <a:gd name="connsiteY1" fmla="*/ 0 h 1018308"/>
              <a:gd name="connsiteX2" fmla="*/ 822761 w 3060442"/>
              <a:gd name="connsiteY2" fmla="*/ 0 h 1018308"/>
              <a:gd name="connsiteX3" fmla="*/ 1448591 w 3060442"/>
              <a:gd name="connsiteY3" fmla="*/ 0 h 1018308"/>
              <a:gd name="connsiteX4" fmla="*/ 2047211 w 3060442"/>
              <a:gd name="connsiteY4" fmla="*/ 0 h 1018308"/>
              <a:gd name="connsiteX5" fmla="*/ 2890721 w 3060442"/>
              <a:gd name="connsiteY5" fmla="*/ 0 h 1018308"/>
              <a:gd name="connsiteX6" fmla="*/ 3060442 w 3060442"/>
              <a:gd name="connsiteY6" fmla="*/ 169721 h 1018308"/>
              <a:gd name="connsiteX7" fmla="*/ 3060442 w 3060442"/>
              <a:gd name="connsiteY7" fmla="*/ 848587 h 1018308"/>
              <a:gd name="connsiteX8" fmla="*/ 2890721 w 3060442"/>
              <a:gd name="connsiteY8" fmla="*/ 1018308 h 1018308"/>
              <a:gd name="connsiteX9" fmla="*/ 2156051 w 3060442"/>
              <a:gd name="connsiteY9" fmla="*/ 1018308 h 1018308"/>
              <a:gd name="connsiteX10" fmla="*/ 1448591 w 3060442"/>
              <a:gd name="connsiteY10" fmla="*/ 1018308 h 1018308"/>
              <a:gd name="connsiteX11" fmla="*/ 768341 w 3060442"/>
              <a:gd name="connsiteY11" fmla="*/ 1018308 h 1018308"/>
              <a:gd name="connsiteX12" fmla="*/ 169721 w 3060442"/>
              <a:gd name="connsiteY12" fmla="*/ 1018308 h 1018308"/>
              <a:gd name="connsiteX13" fmla="*/ 0 w 3060442"/>
              <a:gd name="connsiteY13" fmla="*/ 848587 h 1018308"/>
              <a:gd name="connsiteX14" fmla="*/ 0 w 3060442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060442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376489" y="1790"/>
                  <a:pt x="509246" y="3004"/>
                  <a:pt x="822761" y="0"/>
                </a:cubicBezTo>
                <a:cubicBezTo>
                  <a:pt x="1136276" y="-3004"/>
                  <a:pt x="1192114" y="-5526"/>
                  <a:pt x="1448591" y="0"/>
                </a:cubicBezTo>
                <a:cubicBezTo>
                  <a:pt x="1705068" y="5526"/>
                  <a:pt x="1833351" y="-6020"/>
                  <a:pt x="2047211" y="0"/>
                </a:cubicBezTo>
                <a:cubicBezTo>
                  <a:pt x="2261071" y="6020"/>
                  <a:pt x="2532519" y="-29278"/>
                  <a:pt x="2890721" y="0"/>
                </a:cubicBezTo>
                <a:cubicBezTo>
                  <a:pt x="2986937" y="-8312"/>
                  <a:pt x="3061826" y="68621"/>
                  <a:pt x="3060442" y="169721"/>
                </a:cubicBezTo>
                <a:cubicBezTo>
                  <a:pt x="3090603" y="367352"/>
                  <a:pt x="3064522" y="554932"/>
                  <a:pt x="3060442" y="848587"/>
                </a:cubicBezTo>
                <a:cubicBezTo>
                  <a:pt x="3061985" y="939286"/>
                  <a:pt x="2989558" y="1010987"/>
                  <a:pt x="2890721" y="1018308"/>
                </a:cubicBezTo>
                <a:cubicBezTo>
                  <a:pt x="2709192" y="991997"/>
                  <a:pt x="2430511" y="1006424"/>
                  <a:pt x="2156051" y="1018308"/>
                </a:cubicBezTo>
                <a:cubicBezTo>
                  <a:pt x="1881591" y="1030193"/>
                  <a:pt x="1780575" y="1005996"/>
                  <a:pt x="1448591" y="1018308"/>
                </a:cubicBezTo>
                <a:cubicBezTo>
                  <a:pt x="1116607" y="1030620"/>
                  <a:pt x="1042600" y="988212"/>
                  <a:pt x="768341" y="1018308"/>
                </a:cubicBezTo>
                <a:cubicBezTo>
                  <a:pt x="494082" y="1048405"/>
                  <a:pt x="457532" y="1047011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3060442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50821" y="-1456"/>
                  <a:pt x="563849" y="21160"/>
                  <a:pt x="904391" y="0"/>
                </a:cubicBezTo>
                <a:cubicBezTo>
                  <a:pt x="1244933" y="-21160"/>
                  <a:pt x="1258610" y="-6661"/>
                  <a:pt x="1557431" y="0"/>
                </a:cubicBezTo>
                <a:cubicBezTo>
                  <a:pt x="1856252" y="6661"/>
                  <a:pt x="1859636" y="-28313"/>
                  <a:pt x="2156051" y="0"/>
                </a:cubicBezTo>
                <a:cubicBezTo>
                  <a:pt x="2452466" y="28313"/>
                  <a:pt x="2605942" y="7472"/>
                  <a:pt x="2890721" y="0"/>
                </a:cubicBezTo>
                <a:cubicBezTo>
                  <a:pt x="2986003" y="9486"/>
                  <a:pt x="3061042" y="73802"/>
                  <a:pt x="3060442" y="169721"/>
                </a:cubicBezTo>
                <a:cubicBezTo>
                  <a:pt x="3050458" y="313114"/>
                  <a:pt x="3085512" y="538906"/>
                  <a:pt x="3060442" y="848587"/>
                </a:cubicBezTo>
                <a:cubicBezTo>
                  <a:pt x="3044785" y="940065"/>
                  <a:pt x="2968705" y="1005197"/>
                  <a:pt x="2890721" y="1018308"/>
                </a:cubicBezTo>
                <a:cubicBezTo>
                  <a:pt x="2586821" y="1015008"/>
                  <a:pt x="2477263" y="1011383"/>
                  <a:pt x="2264891" y="1018308"/>
                </a:cubicBezTo>
                <a:cubicBezTo>
                  <a:pt x="2052519" y="1025234"/>
                  <a:pt x="1909942" y="996207"/>
                  <a:pt x="1639061" y="1018308"/>
                </a:cubicBezTo>
                <a:cubicBezTo>
                  <a:pt x="1368180" y="1040410"/>
                  <a:pt x="1222113" y="1049760"/>
                  <a:pt x="958811" y="1018308"/>
                </a:cubicBezTo>
                <a:cubicBezTo>
                  <a:pt x="695509" y="986857"/>
                  <a:pt x="410297" y="1053969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أنبتنا فيها فاكهة وما ترعاه البهائم.</a:t>
            </a: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1C085FAB-CBAC-47E4-B4BB-4BD491F08BD6}"/>
              </a:ext>
            </a:extLst>
          </p:cNvPr>
          <p:cNvSpPr/>
          <p:nvPr/>
        </p:nvSpPr>
        <p:spPr>
          <a:xfrm>
            <a:off x="270588" y="2594760"/>
            <a:ext cx="3144416" cy="540327"/>
          </a:xfrm>
          <a:custGeom>
            <a:avLst/>
            <a:gdLst>
              <a:gd name="connsiteX0" fmla="*/ 0 w 3144416"/>
              <a:gd name="connsiteY0" fmla="*/ 90056 h 540327"/>
              <a:gd name="connsiteX1" fmla="*/ 90056 w 3144416"/>
              <a:gd name="connsiteY1" fmla="*/ 0 h 540327"/>
              <a:gd name="connsiteX2" fmla="*/ 653274 w 3144416"/>
              <a:gd name="connsiteY2" fmla="*/ 0 h 540327"/>
              <a:gd name="connsiteX3" fmla="*/ 1246135 w 3144416"/>
              <a:gd name="connsiteY3" fmla="*/ 0 h 540327"/>
              <a:gd name="connsiteX4" fmla="*/ 1779709 w 3144416"/>
              <a:gd name="connsiteY4" fmla="*/ 0 h 540327"/>
              <a:gd name="connsiteX5" fmla="*/ 2283641 w 3144416"/>
              <a:gd name="connsiteY5" fmla="*/ 0 h 540327"/>
              <a:gd name="connsiteX6" fmla="*/ 3054360 w 3144416"/>
              <a:gd name="connsiteY6" fmla="*/ 0 h 540327"/>
              <a:gd name="connsiteX7" fmla="*/ 3144416 w 3144416"/>
              <a:gd name="connsiteY7" fmla="*/ 90056 h 540327"/>
              <a:gd name="connsiteX8" fmla="*/ 3144416 w 3144416"/>
              <a:gd name="connsiteY8" fmla="*/ 450271 h 540327"/>
              <a:gd name="connsiteX9" fmla="*/ 3054360 w 3144416"/>
              <a:gd name="connsiteY9" fmla="*/ 540327 h 540327"/>
              <a:gd name="connsiteX10" fmla="*/ 2491142 w 3144416"/>
              <a:gd name="connsiteY10" fmla="*/ 540327 h 540327"/>
              <a:gd name="connsiteX11" fmla="*/ 1987211 w 3144416"/>
              <a:gd name="connsiteY11" fmla="*/ 540327 h 540327"/>
              <a:gd name="connsiteX12" fmla="*/ 1483279 w 3144416"/>
              <a:gd name="connsiteY12" fmla="*/ 540327 h 540327"/>
              <a:gd name="connsiteX13" fmla="*/ 949704 w 3144416"/>
              <a:gd name="connsiteY13" fmla="*/ 540327 h 540327"/>
              <a:gd name="connsiteX14" fmla="*/ 90056 w 3144416"/>
              <a:gd name="connsiteY14" fmla="*/ 540327 h 540327"/>
              <a:gd name="connsiteX15" fmla="*/ 0 w 3144416"/>
              <a:gd name="connsiteY15" fmla="*/ 450271 h 540327"/>
              <a:gd name="connsiteX16" fmla="*/ 0 w 3144416"/>
              <a:gd name="connsiteY16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44416" h="540327" fill="none" extrusionOk="0">
                <a:moveTo>
                  <a:pt x="0" y="90056"/>
                </a:moveTo>
                <a:cubicBezTo>
                  <a:pt x="7396" y="31361"/>
                  <a:pt x="37471" y="-7462"/>
                  <a:pt x="90056" y="0"/>
                </a:cubicBezTo>
                <a:cubicBezTo>
                  <a:pt x="352889" y="24644"/>
                  <a:pt x="534976" y="-24571"/>
                  <a:pt x="653274" y="0"/>
                </a:cubicBezTo>
                <a:cubicBezTo>
                  <a:pt x="771572" y="24571"/>
                  <a:pt x="1043214" y="6676"/>
                  <a:pt x="1246135" y="0"/>
                </a:cubicBezTo>
                <a:cubicBezTo>
                  <a:pt x="1449056" y="-6676"/>
                  <a:pt x="1590968" y="26499"/>
                  <a:pt x="1779709" y="0"/>
                </a:cubicBezTo>
                <a:cubicBezTo>
                  <a:pt x="1968450" y="-26499"/>
                  <a:pt x="2092240" y="-24950"/>
                  <a:pt x="2283641" y="0"/>
                </a:cubicBezTo>
                <a:cubicBezTo>
                  <a:pt x="2475042" y="24950"/>
                  <a:pt x="2733168" y="19974"/>
                  <a:pt x="3054360" y="0"/>
                </a:cubicBezTo>
                <a:cubicBezTo>
                  <a:pt x="3107154" y="-6015"/>
                  <a:pt x="3145691" y="38490"/>
                  <a:pt x="3144416" y="90056"/>
                </a:cubicBezTo>
                <a:cubicBezTo>
                  <a:pt x="3154046" y="208043"/>
                  <a:pt x="3137906" y="303410"/>
                  <a:pt x="3144416" y="450271"/>
                </a:cubicBezTo>
                <a:cubicBezTo>
                  <a:pt x="3145946" y="500424"/>
                  <a:pt x="3094302" y="540815"/>
                  <a:pt x="3054360" y="540327"/>
                </a:cubicBezTo>
                <a:cubicBezTo>
                  <a:pt x="2796305" y="561393"/>
                  <a:pt x="2714919" y="546033"/>
                  <a:pt x="2491142" y="540327"/>
                </a:cubicBezTo>
                <a:cubicBezTo>
                  <a:pt x="2267365" y="534621"/>
                  <a:pt x="2123621" y="525958"/>
                  <a:pt x="1987211" y="540327"/>
                </a:cubicBezTo>
                <a:cubicBezTo>
                  <a:pt x="1850801" y="554696"/>
                  <a:pt x="1618405" y="519669"/>
                  <a:pt x="1483279" y="540327"/>
                </a:cubicBezTo>
                <a:cubicBezTo>
                  <a:pt x="1348153" y="560985"/>
                  <a:pt x="1068980" y="539329"/>
                  <a:pt x="949704" y="540327"/>
                </a:cubicBezTo>
                <a:cubicBezTo>
                  <a:pt x="830428" y="541325"/>
                  <a:pt x="429768" y="500472"/>
                  <a:pt x="90056" y="540327"/>
                </a:cubicBezTo>
                <a:cubicBezTo>
                  <a:pt x="45264" y="540432"/>
                  <a:pt x="7895" y="505305"/>
                  <a:pt x="0" y="450271"/>
                </a:cubicBezTo>
                <a:cubicBezTo>
                  <a:pt x="730" y="302653"/>
                  <a:pt x="10122" y="164347"/>
                  <a:pt x="0" y="90056"/>
                </a:cubicBezTo>
                <a:close/>
              </a:path>
              <a:path w="3144416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12465" y="28674"/>
                  <a:pt x="508255" y="-24100"/>
                  <a:pt x="742203" y="0"/>
                </a:cubicBezTo>
                <a:cubicBezTo>
                  <a:pt x="976151" y="24100"/>
                  <a:pt x="1030531" y="-21678"/>
                  <a:pt x="1305421" y="0"/>
                </a:cubicBezTo>
                <a:cubicBezTo>
                  <a:pt x="1580311" y="21678"/>
                  <a:pt x="1668026" y="-24553"/>
                  <a:pt x="1809352" y="0"/>
                </a:cubicBezTo>
                <a:cubicBezTo>
                  <a:pt x="1950678" y="24553"/>
                  <a:pt x="2182840" y="-1038"/>
                  <a:pt x="2372570" y="0"/>
                </a:cubicBezTo>
                <a:cubicBezTo>
                  <a:pt x="2562300" y="1038"/>
                  <a:pt x="2792919" y="18992"/>
                  <a:pt x="3054360" y="0"/>
                </a:cubicBezTo>
                <a:cubicBezTo>
                  <a:pt x="3107389" y="10197"/>
                  <a:pt x="3137037" y="43124"/>
                  <a:pt x="3144416" y="90056"/>
                </a:cubicBezTo>
                <a:cubicBezTo>
                  <a:pt x="3126479" y="232792"/>
                  <a:pt x="3133571" y="296075"/>
                  <a:pt x="3144416" y="450271"/>
                </a:cubicBezTo>
                <a:cubicBezTo>
                  <a:pt x="3141869" y="498215"/>
                  <a:pt x="3110618" y="534515"/>
                  <a:pt x="3054360" y="540327"/>
                </a:cubicBezTo>
                <a:cubicBezTo>
                  <a:pt x="2788767" y="547265"/>
                  <a:pt x="2700622" y="519798"/>
                  <a:pt x="2520785" y="540327"/>
                </a:cubicBezTo>
                <a:cubicBezTo>
                  <a:pt x="2340949" y="560856"/>
                  <a:pt x="2154337" y="558317"/>
                  <a:pt x="1927924" y="540327"/>
                </a:cubicBezTo>
                <a:cubicBezTo>
                  <a:pt x="1701511" y="522337"/>
                  <a:pt x="1485328" y="558217"/>
                  <a:pt x="1364707" y="540327"/>
                </a:cubicBezTo>
                <a:cubicBezTo>
                  <a:pt x="1244086" y="522437"/>
                  <a:pt x="941108" y="535777"/>
                  <a:pt x="742203" y="540327"/>
                </a:cubicBezTo>
                <a:cubicBezTo>
                  <a:pt x="543298" y="544877"/>
                  <a:pt x="226329" y="565864"/>
                  <a:pt x="90056" y="540327"/>
                </a:cubicBezTo>
                <a:cubicBezTo>
                  <a:pt x="42179" y="533884"/>
                  <a:pt x="-2835" y="494732"/>
                  <a:pt x="0" y="450271"/>
                </a:cubicBezTo>
                <a:cubicBezTo>
                  <a:pt x="3923" y="281096"/>
                  <a:pt x="16693" y="24542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متاعًا لكم ولأنعامكم</a:t>
            </a: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80C3FBD1-7D47-4F9C-8AAA-C7BABDA336DA}"/>
              </a:ext>
            </a:extLst>
          </p:cNvPr>
          <p:cNvSpPr/>
          <p:nvPr/>
        </p:nvSpPr>
        <p:spPr>
          <a:xfrm>
            <a:off x="270588" y="3207824"/>
            <a:ext cx="3144416" cy="1018308"/>
          </a:xfrm>
          <a:custGeom>
            <a:avLst/>
            <a:gdLst>
              <a:gd name="connsiteX0" fmla="*/ 0 w 3144416"/>
              <a:gd name="connsiteY0" fmla="*/ 169721 h 1018308"/>
              <a:gd name="connsiteX1" fmla="*/ 169721 w 3144416"/>
              <a:gd name="connsiteY1" fmla="*/ 0 h 1018308"/>
              <a:gd name="connsiteX2" fmla="*/ 702666 w 3144416"/>
              <a:gd name="connsiteY2" fmla="*/ 0 h 1018308"/>
              <a:gd name="connsiteX3" fmla="*/ 1263661 w 3144416"/>
              <a:gd name="connsiteY3" fmla="*/ 0 h 1018308"/>
              <a:gd name="connsiteX4" fmla="*/ 1768556 w 3144416"/>
              <a:gd name="connsiteY4" fmla="*/ 0 h 1018308"/>
              <a:gd name="connsiteX5" fmla="*/ 2245402 w 3144416"/>
              <a:gd name="connsiteY5" fmla="*/ 0 h 1018308"/>
              <a:gd name="connsiteX6" fmla="*/ 2974695 w 3144416"/>
              <a:gd name="connsiteY6" fmla="*/ 0 h 1018308"/>
              <a:gd name="connsiteX7" fmla="*/ 3144416 w 3144416"/>
              <a:gd name="connsiteY7" fmla="*/ 169721 h 1018308"/>
              <a:gd name="connsiteX8" fmla="*/ 3144416 w 3144416"/>
              <a:gd name="connsiteY8" fmla="*/ 848587 h 1018308"/>
              <a:gd name="connsiteX9" fmla="*/ 2974695 w 3144416"/>
              <a:gd name="connsiteY9" fmla="*/ 1018308 h 1018308"/>
              <a:gd name="connsiteX10" fmla="*/ 2441750 w 3144416"/>
              <a:gd name="connsiteY10" fmla="*/ 1018308 h 1018308"/>
              <a:gd name="connsiteX11" fmla="*/ 1964904 w 3144416"/>
              <a:gd name="connsiteY11" fmla="*/ 1018308 h 1018308"/>
              <a:gd name="connsiteX12" fmla="*/ 1488059 w 3144416"/>
              <a:gd name="connsiteY12" fmla="*/ 1018308 h 1018308"/>
              <a:gd name="connsiteX13" fmla="*/ 983163 w 3144416"/>
              <a:gd name="connsiteY13" fmla="*/ 1018308 h 1018308"/>
              <a:gd name="connsiteX14" fmla="*/ 169721 w 3144416"/>
              <a:gd name="connsiteY14" fmla="*/ 1018308 h 1018308"/>
              <a:gd name="connsiteX15" fmla="*/ 0 w 3144416"/>
              <a:gd name="connsiteY15" fmla="*/ 848587 h 1018308"/>
              <a:gd name="connsiteX16" fmla="*/ 0 w 3144416"/>
              <a:gd name="connsiteY16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44416" h="1018308" fill="none" extrusionOk="0">
                <a:moveTo>
                  <a:pt x="0" y="169721"/>
                </a:moveTo>
                <a:cubicBezTo>
                  <a:pt x="12187" y="61225"/>
                  <a:pt x="72597" y="-8883"/>
                  <a:pt x="169721" y="0"/>
                </a:cubicBezTo>
                <a:cubicBezTo>
                  <a:pt x="431428" y="17157"/>
                  <a:pt x="592275" y="-13066"/>
                  <a:pt x="702666" y="0"/>
                </a:cubicBezTo>
                <a:cubicBezTo>
                  <a:pt x="813057" y="13066"/>
                  <a:pt x="986116" y="7751"/>
                  <a:pt x="1263661" y="0"/>
                </a:cubicBezTo>
                <a:cubicBezTo>
                  <a:pt x="1541206" y="-7751"/>
                  <a:pt x="1573161" y="-18050"/>
                  <a:pt x="1768556" y="0"/>
                </a:cubicBezTo>
                <a:cubicBezTo>
                  <a:pt x="1963951" y="18050"/>
                  <a:pt x="2038777" y="8420"/>
                  <a:pt x="2245402" y="0"/>
                </a:cubicBezTo>
                <a:cubicBezTo>
                  <a:pt x="2452027" y="-8420"/>
                  <a:pt x="2770096" y="13170"/>
                  <a:pt x="2974695" y="0"/>
                </a:cubicBezTo>
                <a:cubicBezTo>
                  <a:pt x="3069972" y="-3035"/>
                  <a:pt x="3149519" y="68666"/>
                  <a:pt x="3144416" y="169721"/>
                </a:cubicBezTo>
                <a:cubicBezTo>
                  <a:pt x="3175440" y="402132"/>
                  <a:pt x="3142926" y="669551"/>
                  <a:pt x="3144416" y="848587"/>
                </a:cubicBezTo>
                <a:cubicBezTo>
                  <a:pt x="3151871" y="944347"/>
                  <a:pt x="3055722" y="1018941"/>
                  <a:pt x="2974695" y="1018308"/>
                </a:cubicBezTo>
                <a:cubicBezTo>
                  <a:pt x="2827246" y="1044379"/>
                  <a:pt x="2564339" y="1028651"/>
                  <a:pt x="2441750" y="1018308"/>
                </a:cubicBezTo>
                <a:cubicBezTo>
                  <a:pt x="2319161" y="1007965"/>
                  <a:pt x="2060428" y="1015973"/>
                  <a:pt x="1964904" y="1018308"/>
                </a:cubicBezTo>
                <a:cubicBezTo>
                  <a:pt x="1869380" y="1020643"/>
                  <a:pt x="1697685" y="1014477"/>
                  <a:pt x="1488059" y="1018308"/>
                </a:cubicBezTo>
                <a:cubicBezTo>
                  <a:pt x="1278433" y="1022139"/>
                  <a:pt x="1086868" y="1041294"/>
                  <a:pt x="983163" y="1018308"/>
                </a:cubicBezTo>
                <a:cubicBezTo>
                  <a:pt x="879458" y="995322"/>
                  <a:pt x="482630" y="1048896"/>
                  <a:pt x="169721" y="1018308"/>
                </a:cubicBezTo>
                <a:cubicBezTo>
                  <a:pt x="97552" y="1018765"/>
                  <a:pt x="18919" y="955016"/>
                  <a:pt x="0" y="848587"/>
                </a:cubicBezTo>
                <a:cubicBezTo>
                  <a:pt x="32783" y="599450"/>
                  <a:pt x="5299" y="473155"/>
                  <a:pt x="0" y="169721"/>
                </a:cubicBezTo>
                <a:close/>
              </a:path>
              <a:path w="3144416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34907" y="24733"/>
                  <a:pt x="663251" y="-16691"/>
                  <a:pt x="786815" y="0"/>
                </a:cubicBezTo>
                <a:cubicBezTo>
                  <a:pt x="910379" y="16691"/>
                  <a:pt x="1078253" y="4914"/>
                  <a:pt x="1319760" y="0"/>
                </a:cubicBezTo>
                <a:cubicBezTo>
                  <a:pt x="1561267" y="-4914"/>
                  <a:pt x="1585320" y="14400"/>
                  <a:pt x="1796606" y="0"/>
                </a:cubicBezTo>
                <a:cubicBezTo>
                  <a:pt x="2007892" y="-14400"/>
                  <a:pt x="2166108" y="25780"/>
                  <a:pt x="2329551" y="0"/>
                </a:cubicBezTo>
                <a:cubicBezTo>
                  <a:pt x="2492995" y="-25780"/>
                  <a:pt x="2754586" y="-19661"/>
                  <a:pt x="2974695" y="0"/>
                </a:cubicBezTo>
                <a:cubicBezTo>
                  <a:pt x="3069981" y="4808"/>
                  <a:pt x="3129703" y="81581"/>
                  <a:pt x="3144416" y="169721"/>
                </a:cubicBezTo>
                <a:cubicBezTo>
                  <a:pt x="3165646" y="432769"/>
                  <a:pt x="3169833" y="678920"/>
                  <a:pt x="3144416" y="848587"/>
                </a:cubicBezTo>
                <a:cubicBezTo>
                  <a:pt x="3131382" y="933144"/>
                  <a:pt x="3075552" y="1011959"/>
                  <a:pt x="2974695" y="1018308"/>
                </a:cubicBezTo>
                <a:cubicBezTo>
                  <a:pt x="2864421" y="1010215"/>
                  <a:pt x="2618480" y="1029368"/>
                  <a:pt x="2469800" y="1018308"/>
                </a:cubicBezTo>
                <a:cubicBezTo>
                  <a:pt x="2321121" y="1007248"/>
                  <a:pt x="2180986" y="1017125"/>
                  <a:pt x="1908805" y="1018308"/>
                </a:cubicBezTo>
                <a:cubicBezTo>
                  <a:pt x="1636625" y="1019491"/>
                  <a:pt x="1612314" y="1017814"/>
                  <a:pt x="1375860" y="1018308"/>
                </a:cubicBezTo>
                <a:cubicBezTo>
                  <a:pt x="1139407" y="1018802"/>
                  <a:pt x="928119" y="996338"/>
                  <a:pt x="786815" y="1018308"/>
                </a:cubicBezTo>
                <a:cubicBezTo>
                  <a:pt x="645511" y="1040278"/>
                  <a:pt x="458492" y="1043499"/>
                  <a:pt x="169721" y="1018308"/>
                </a:cubicBezTo>
                <a:cubicBezTo>
                  <a:pt x="77273" y="1013854"/>
                  <a:pt x="-8836" y="925878"/>
                  <a:pt x="0" y="848587"/>
                </a:cubicBezTo>
                <a:cubicBezTo>
                  <a:pt x="21593" y="519718"/>
                  <a:pt x="7462" y="359384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لانتفاعكم، وانتفاع بهائمكم.</a:t>
            </a: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BEA1A7A7-C94D-411B-BC8F-23DB30E1DACA}"/>
              </a:ext>
            </a:extLst>
          </p:cNvPr>
          <p:cNvSpPr/>
          <p:nvPr/>
        </p:nvSpPr>
        <p:spPr>
          <a:xfrm>
            <a:off x="6792686" y="4843436"/>
            <a:ext cx="2995127" cy="540327"/>
          </a:xfrm>
          <a:custGeom>
            <a:avLst/>
            <a:gdLst>
              <a:gd name="connsiteX0" fmla="*/ 0 w 2995127"/>
              <a:gd name="connsiteY0" fmla="*/ 90056 h 540327"/>
              <a:gd name="connsiteX1" fmla="*/ 90056 w 2995127"/>
              <a:gd name="connsiteY1" fmla="*/ 0 h 540327"/>
              <a:gd name="connsiteX2" fmla="*/ 624909 w 2995127"/>
              <a:gd name="connsiteY2" fmla="*/ 0 h 540327"/>
              <a:gd name="connsiteX3" fmla="*/ 1187912 w 2995127"/>
              <a:gd name="connsiteY3" fmla="*/ 0 h 540327"/>
              <a:gd name="connsiteX4" fmla="*/ 1694615 w 2995127"/>
              <a:gd name="connsiteY4" fmla="*/ 0 h 540327"/>
              <a:gd name="connsiteX5" fmla="*/ 2173167 w 2995127"/>
              <a:gd name="connsiteY5" fmla="*/ 0 h 540327"/>
              <a:gd name="connsiteX6" fmla="*/ 2905071 w 2995127"/>
              <a:gd name="connsiteY6" fmla="*/ 0 h 540327"/>
              <a:gd name="connsiteX7" fmla="*/ 2995127 w 2995127"/>
              <a:gd name="connsiteY7" fmla="*/ 90056 h 540327"/>
              <a:gd name="connsiteX8" fmla="*/ 2995127 w 2995127"/>
              <a:gd name="connsiteY8" fmla="*/ 450271 h 540327"/>
              <a:gd name="connsiteX9" fmla="*/ 2905071 w 2995127"/>
              <a:gd name="connsiteY9" fmla="*/ 540327 h 540327"/>
              <a:gd name="connsiteX10" fmla="*/ 2370218 w 2995127"/>
              <a:gd name="connsiteY10" fmla="*/ 540327 h 540327"/>
              <a:gd name="connsiteX11" fmla="*/ 1891666 w 2995127"/>
              <a:gd name="connsiteY11" fmla="*/ 540327 h 540327"/>
              <a:gd name="connsiteX12" fmla="*/ 1413113 w 2995127"/>
              <a:gd name="connsiteY12" fmla="*/ 540327 h 540327"/>
              <a:gd name="connsiteX13" fmla="*/ 906410 w 2995127"/>
              <a:gd name="connsiteY13" fmla="*/ 540327 h 540327"/>
              <a:gd name="connsiteX14" fmla="*/ 90056 w 2995127"/>
              <a:gd name="connsiteY14" fmla="*/ 540327 h 540327"/>
              <a:gd name="connsiteX15" fmla="*/ 0 w 2995127"/>
              <a:gd name="connsiteY15" fmla="*/ 450271 h 540327"/>
              <a:gd name="connsiteX16" fmla="*/ 0 w 2995127"/>
              <a:gd name="connsiteY16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95127" h="540327" fill="none" extrusionOk="0">
                <a:moveTo>
                  <a:pt x="0" y="90056"/>
                </a:moveTo>
                <a:cubicBezTo>
                  <a:pt x="7396" y="31361"/>
                  <a:pt x="37471" y="-7462"/>
                  <a:pt x="90056" y="0"/>
                </a:cubicBezTo>
                <a:cubicBezTo>
                  <a:pt x="256288" y="13156"/>
                  <a:pt x="428705" y="7359"/>
                  <a:pt x="624909" y="0"/>
                </a:cubicBezTo>
                <a:cubicBezTo>
                  <a:pt x="821113" y="-7359"/>
                  <a:pt x="1061456" y="-6100"/>
                  <a:pt x="1187912" y="0"/>
                </a:cubicBezTo>
                <a:cubicBezTo>
                  <a:pt x="1314368" y="6100"/>
                  <a:pt x="1565132" y="19904"/>
                  <a:pt x="1694615" y="0"/>
                </a:cubicBezTo>
                <a:cubicBezTo>
                  <a:pt x="1824098" y="-19904"/>
                  <a:pt x="1971271" y="22269"/>
                  <a:pt x="2173167" y="0"/>
                </a:cubicBezTo>
                <a:cubicBezTo>
                  <a:pt x="2375063" y="-22269"/>
                  <a:pt x="2609693" y="24993"/>
                  <a:pt x="2905071" y="0"/>
                </a:cubicBezTo>
                <a:cubicBezTo>
                  <a:pt x="2957865" y="-6015"/>
                  <a:pt x="2996402" y="38490"/>
                  <a:pt x="2995127" y="90056"/>
                </a:cubicBezTo>
                <a:cubicBezTo>
                  <a:pt x="3004757" y="208043"/>
                  <a:pt x="2988617" y="303410"/>
                  <a:pt x="2995127" y="450271"/>
                </a:cubicBezTo>
                <a:cubicBezTo>
                  <a:pt x="2996657" y="500424"/>
                  <a:pt x="2945013" y="540815"/>
                  <a:pt x="2905071" y="540327"/>
                </a:cubicBezTo>
                <a:cubicBezTo>
                  <a:pt x="2711855" y="513677"/>
                  <a:pt x="2490486" y="559973"/>
                  <a:pt x="2370218" y="540327"/>
                </a:cubicBezTo>
                <a:cubicBezTo>
                  <a:pt x="2249950" y="520681"/>
                  <a:pt x="2090957" y="526772"/>
                  <a:pt x="1891666" y="540327"/>
                </a:cubicBezTo>
                <a:cubicBezTo>
                  <a:pt x="1692375" y="553882"/>
                  <a:pt x="1611048" y="546670"/>
                  <a:pt x="1413113" y="540327"/>
                </a:cubicBezTo>
                <a:cubicBezTo>
                  <a:pt x="1215178" y="533984"/>
                  <a:pt x="1155146" y="547445"/>
                  <a:pt x="906410" y="540327"/>
                </a:cubicBezTo>
                <a:cubicBezTo>
                  <a:pt x="657674" y="533209"/>
                  <a:pt x="428175" y="504257"/>
                  <a:pt x="90056" y="540327"/>
                </a:cubicBezTo>
                <a:cubicBezTo>
                  <a:pt x="45264" y="540432"/>
                  <a:pt x="7895" y="505305"/>
                  <a:pt x="0" y="450271"/>
                </a:cubicBezTo>
                <a:cubicBezTo>
                  <a:pt x="730" y="302653"/>
                  <a:pt x="10122" y="164347"/>
                  <a:pt x="0" y="90056"/>
                </a:cubicBezTo>
                <a:close/>
              </a:path>
              <a:path w="2995127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12071" y="-30445"/>
                  <a:pt x="414748" y="23238"/>
                  <a:pt x="709359" y="0"/>
                </a:cubicBezTo>
                <a:cubicBezTo>
                  <a:pt x="1003970" y="-23238"/>
                  <a:pt x="1054146" y="3510"/>
                  <a:pt x="1244212" y="0"/>
                </a:cubicBezTo>
                <a:cubicBezTo>
                  <a:pt x="1434278" y="-3510"/>
                  <a:pt x="1516996" y="21751"/>
                  <a:pt x="1722765" y="0"/>
                </a:cubicBezTo>
                <a:cubicBezTo>
                  <a:pt x="1928534" y="-21751"/>
                  <a:pt x="2060450" y="9050"/>
                  <a:pt x="2257618" y="0"/>
                </a:cubicBezTo>
                <a:cubicBezTo>
                  <a:pt x="2454786" y="-9050"/>
                  <a:pt x="2708320" y="4561"/>
                  <a:pt x="2905071" y="0"/>
                </a:cubicBezTo>
                <a:cubicBezTo>
                  <a:pt x="2958100" y="10197"/>
                  <a:pt x="2987748" y="43124"/>
                  <a:pt x="2995127" y="90056"/>
                </a:cubicBezTo>
                <a:cubicBezTo>
                  <a:pt x="2977190" y="232792"/>
                  <a:pt x="2984282" y="296075"/>
                  <a:pt x="2995127" y="450271"/>
                </a:cubicBezTo>
                <a:cubicBezTo>
                  <a:pt x="2992580" y="498215"/>
                  <a:pt x="2961329" y="534515"/>
                  <a:pt x="2905071" y="540327"/>
                </a:cubicBezTo>
                <a:cubicBezTo>
                  <a:pt x="2794160" y="527021"/>
                  <a:pt x="2649923" y="527617"/>
                  <a:pt x="2398368" y="540327"/>
                </a:cubicBezTo>
                <a:cubicBezTo>
                  <a:pt x="2146813" y="553037"/>
                  <a:pt x="2075156" y="554686"/>
                  <a:pt x="1835365" y="540327"/>
                </a:cubicBezTo>
                <a:cubicBezTo>
                  <a:pt x="1595574" y="525968"/>
                  <a:pt x="1411807" y="565573"/>
                  <a:pt x="1300512" y="540327"/>
                </a:cubicBezTo>
                <a:cubicBezTo>
                  <a:pt x="1189217" y="515081"/>
                  <a:pt x="836512" y="513068"/>
                  <a:pt x="709359" y="540327"/>
                </a:cubicBezTo>
                <a:cubicBezTo>
                  <a:pt x="582206" y="567586"/>
                  <a:pt x="330880" y="554868"/>
                  <a:pt x="90056" y="540327"/>
                </a:cubicBezTo>
                <a:cubicBezTo>
                  <a:pt x="42179" y="533884"/>
                  <a:pt x="-2835" y="494732"/>
                  <a:pt x="0" y="450271"/>
                </a:cubicBezTo>
                <a:cubicBezTo>
                  <a:pt x="3923" y="281096"/>
                  <a:pt x="16693" y="24542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فإذا جاءت الصاخة</a:t>
            </a: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58050082-713F-48CF-8E85-55EB2880C3F1}"/>
              </a:ext>
            </a:extLst>
          </p:cNvPr>
          <p:cNvSpPr/>
          <p:nvPr/>
        </p:nvSpPr>
        <p:spPr>
          <a:xfrm>
            <a:off x="6792686" y="5456500"/>
            <a:ext cx="2995127" cy="1018308"/>
          </a:xfrm>
          <a:custGeom>
            <a:avLst/>
            <a:gdLst>
              <a:gd name="connsiteX0" fmla="*/ 0 w 2995127"/>
              <a:gd name="connsiteY0" fmla="*/ 169721 h 1018308"/>
              <a:gd name="connsiteX1" fmla="*/ 169721 w 2995127"/>
              <a:gd name="connsiteY1" fmla="*/ 0 h 1018308"/>
              <a:gd name="connsiteX2" fmla="*/ 807085 w 2995127"/>
              <a:gd name="connsiteY2" fmla="*/ 0 h 1018308"/>
              <a:gd name="connsiteX3" fmla="*/ 1417893 w 2995127"/>
              <a:gd name="connsiteY3" fmla="*/ 0 h 1018308"/>
              <a:gd name="connsiteX4" fmla="*/ 2002144 w 2995127"/>
              <a:gd name="connsiteY4" fmla="*/ 0 h 1018308"/>
              <a:gd name="connsiteX5" fmla="*/ 2825406 w 2995127"/>
              <a:gd name="connsiteY5" fmla="*/ 0 h 1018308"/>
              <a:gd name="connsiteX6" fmla="*/ 2995127 w 2995127"/>
              <a:gd name="connsiteY6" fmla="*/ 169721 h 1018308"/>
              <a:gd name="connsiteX7" fmla="*/ 2995127 w 2995127"/>
              <a:gd name="connsiteY7" fmla="*/ 848587 h 1018308"/>
              <a:gd name="connsiteX8" fmla="*/ 2825406 w 2995127"/>
              <a:gd name="connsiteY8" fmla="*/ 1018308 h 1018308"/>
              <a:gd name="connsiteX9" fmla="*/ 2108371 w 2995127"/>
              <a:gd name="connsiteY9" fmla="*/ 1018308 h 1018308"/>
              <a:gd name="connsiteX10" fmla="*/ 1417893 w 2995127"/>
              <a:gd name="connsiteY10" fmla="*/ 1018308 h 1018308"/>
              <a:gd name="connsiteX11" fmla="*/ 753972 w 2995127"/>
              <a:gd name="connsiteY11" fmla="*/ 1018308 h 1018308"/>
              <a:gd name="connsiteX12" fmla="*/ 169721 w 2995127"/>
              <a:gd name="connsiteY12" fmla="*/ 1018308 h 1018308"/>
              <a:gd name="connsiteX13" fmla="*/ 0 w 2995127"/>
              <a:gd name="connsiteY13" fmla="*/ 848587 h 1018308"/>
              <a:gd name="connsiteX14" fmla="*/ 0 w 2995127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95127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420674" y="-15918"/>
                  <a:pt x="515859" y="8420"/>
                  <a:pt x="807085" y="0"/>
                </a:cubicBezTo>
                <a:cubicBezTo>
                  <a:pt x="1098311" y="-8420"/>
                  <a:pt x="1263198" y="4689"/>
                  <a:pt x="1417893" y="0"/>
                </a:cubicBezTo>
                <a:cubicBezTo>
                  <a:pt x="1572588" y="-4689"/>
                  <a:pt x="1711784" y="-3046"/>
                  <a:pt x="2002144" y="0"/>
                </a:cubicBezTo>
                <a:cubicBezTo>
                  <a:pt x="2292504" y="3046"/>
                  <a:pt x="2496374" y="-20102"/>
                  <a:pt x="2825406" y="0"/>
                </a:cubicBezTo>
                <a:cubicBezTo>
                  <a:pt x="2921622" y="-8312"/>
                  <a:pt x="2996511" y="68621"/>
                  <a:pt x="2995127" y="169721"/>
                </a:cubicBezTo>
                <a:cubicBezTo>
                  <a:pt x="3025288" y="367352"/>
                  <a:pt x="2999207" y="554932"/>
                  <a:pt x="2995127" y="848587"/>
                </a:cubicBezTo>
                <a:cubicBezTo>
                  <a:pt x="2996670" y="939286"/>
                  <a:pt x="2924243" y="1010987"/>
                  <a:pt x="2825406" y="1018308"/>
                </a:cubicBezTo>
                <a:cubicBezTo>
                  <a:pt x="2620552" y="1002073"/>
                  <a:pt x="2386515" y="1041009"/>
                  <a:pt x="2108371" y="1018308"/>
                </a:cubicBezTo>
                <a:cubicBezTo>
                  <a:pt x="1830228" y="995607"/>
                  <a:pt x="1674126" y="985577"/>
                  <a:pt x="1417893" y="1018308"/>
                </a:cubicBezTo>
                <a:cubicBezTo>
                  <a:pt x="1161660" y="1051039"/>
                  <a:pt x="1069351" y="1018647"/>
                  <a:pt x="753972" y="1018308"/>
                </a:cubicBezTo>
                <a:cubicBezTo>
                  <a:pt x="438593" y="1017969"/>
                  <a:pt x="342683" y="998611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2995127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99416" y="25143"/>
                  <a:pt x="604883" y="3446"/>
                  <a:pt x="886756" y="0"/>
                </a:cubicBezTo>
                <a:cubicBezTo>
                  <a:pt x="1168630" y="-3446"/>
                  <a:pt x="1301993" y="4668"/>
                  <a:pt x="1524120" y="0"/>
                </a:cubicBezTo>
                <a:cubicBezTo>
                  <a:pt x="1746247" y="-4668"/>
                  <a:pt x="1830301" y="-25389"/>
                  <a:pt x="2108371" y="0"/>
                </a:cubicBezTo>
                <a:cubicBezTo>
                  <a:pt x="2386441" y="25389"/>
                  <a:pt x="2579386" y="924"/>
                  <a:pt x="2825406" y="0"/>
                </a:cubicBezTo>
                <a:cubicBezTo>
                  <a:pt x="2920688" y="9486"/>
                  <a:pt x="2995727" y="73802"/>
                  <a:pt x="2995127" y="169721"/>
                </a:cubicBezTo>
                <a:cubicBezTo>
                  <a:pt x="2985143" y="313114"/>
                  <a:pt x="3020197" y="538906"/>
                  <a:pt x="2995127" y="848587"/>
                </a:cubicBezTo>
                <a:cubicBezTo>
                  <a:pt x="2979470" y="940065"/>
                  <a:pt x="2903390" y="1005197"/>
                  <a:pt x="2825406" y="1018308"/>
                </a:cubicBezTo>
                <a:cubicBezTo>
                  <a:pt x="2663308" y="1004653"/>
                  <a:pt x="2501845" y="1034424"/>
                  <a:pt x="2214598" y="1018308"/>
                </a:cubicBezTo>
                <a:cubicBezTo>
                  <a:pt x="1927351" y="1002192"/>
                  <a:pt x="1731841" y="1048815"/>
                  <a:pt x="1603791" y="1018308"/>
                </a:cubicBezTo>
                <a:cubicBezTo>
                  <a:pt x="1475741" y="987801"/>
                  <a:pt x="1185018" y="1016883"/>
                  <a:pt x="939870" y="1018308"/>
                </a:cubicBezTo>
                <a:cubicBezTo>
                  <a:pt x="694722" y="1019733"/>
                  <a:pt x="404580" y="1031959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فإذا جاءت الصيحة العظيمة وهي النفخة الثانية.</a:t>
            </a: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59286FC5-06C5-4364-910C-1A6167184375}"/>
              </a:ext>
            </a:extLst>
          </p:cNvPr>
          <p:cNvSpPr/>
          <p:nvPr/>
        </p:nvSpPr>
        <p:spPr>
          <a:xfrm>
            <a:off x="3480320" y="4843436"/>
            <a:ext cx="2995127" cy="540327"/>
          </a:xfrm>
          <a:custGeom>
            <a:avLst/>
            <a:gdLst>
              <a:gd name="connsiteX0" fmla="*/ 0 w 2995127"/>
              <a:gd name="connsiteY0" fmla="*/ 90056 h 540327"/>
              <a:gd name="connsiteX1" fmla="*/ 90056 w 2995127"/>
              <a:gd name="connsiteY1" fmla="*/ 0 h 540327"/>
              <a:gd name="connsiteX2" fmla="*/ 624909 w 2995127"/>
              <a:gd name="connsiteY2" fmla="*/ 0 h 540327"/>
              <a:gd name="connsiteX3" fmla="*/ 1187912 w 2995127"/>
              <a:gd name="connsiteY3" fmla="*/ 0 h 540327"/>
              <a:gd name="connsiteX4" fmla="*/ 1694615 w 2995127"/>
              <a:gd name="connsiteY4" fmla="*/ 0 h 540327"/>
              <a:gd name="connsiteX5" fmla="*/ 2173167 w 2995127"/>
              <a:gd name="connsiteY5" fmla="*/ 0 h 540327"/>
              <a:gd name="connsiteX6" fmla="*/ 2905071 w 2995127"/>
              <a:gd name="connsiteY6" fmla="*/ 0 h 540327"/>
              <a:gd name="connsiteX7" fmla="*/ 2995127 w 2995127"/>
              <a:gd name="connsiteY7" fmla="*/ 90056 h 540327"/>
              <a:gd name="connsiteX8" fmla="*/ 2995127 w 2995127"/>
              <a:gd name="connsiteY8" fmla="*/ 450271 h 540327"/>
              <a:gd name="connsiteX9" fmla="*/ 2905071 w 2995127"/>
              <a:gd name="connsiteY9" fmla="*/ 540327 h 540327"/>
              <a:gd name="connsiteX10" fmla="*/ 2370218 w 2995127"/>
              <a:gd name="connsiteY10" fmla="*/ 540327 h 540327"/>
              <a:gd name="connsiteX11" fmla="*/ 1891666 w 2995127"/>
              <a:gd name="connsiteY11" fmla="*/ 540327 h 540327"/>
              <a:gd name="connsiteX12" fmla="*/ 1413113 w 2995127"/>
              <a:gd name="connsiteY12" fmla="*/ 540327 h 540327"/>
              <a:gd name="connsiteX13" fmla="*/ 906410 w 2995127"/>
              <a:gd name="connsiteY13" fmla="*/ 540327 h 540327"/>
              <a:gd name="connsiteX14" fmla="*/ 90056 w 2995127"/>
              <a:gd name="connsiteY14" fmla="*/ 540327 h 540327"/>
              <a:gd name="connsiteX15" fmla="*/ 0 w 2995127"/>
              <a:gd name="connsiteY15" fmla="*/ 450271 h 540327"/>
              <a:gd name="connsiteX16" fmla="*/ 0 w 2995127"/>
              <a:gd name="connsiteY16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95127" h="540327" fill="none" extrusionOk="0">
                <a:moveTo>
                  <a:pt x="0" y="90056"/>
                </a:moveTo>
                <a:cubicBezTo>
                  <a:pt x="7396" y="31361"/>
                  <a:pt x="37471" y="-7462"/>
                  <a:pt x="90056" y="0"/>
                </a:cubicBezTo>
                <a:cubicBezTo>
                  <a:pt x="256288" y="13156"/>
                  <a:pt x="428705" y="7359"/>
                  <a:pt x="624909" y="0"/>
                </a:cubicBezTo>
                <a:cubicBezTo>
                  <a:pt x="821113" y="-7359"/>
                  <a:pt x="1061456" y="-6100"/>
                  <a:pt x="1187912" y="0"/>
                </a:cubicBezTo>
                <a:cubicBezTo>
                  <a:pt x="1314368" y="6100"/>
                  <a:pt x="1565132" y="19904"/>
                  <a:pt x="1694615" y="0"/>
                </a:cubicBezTo>
                <a:cubicBezTo>
                  <a:pt x="1824098" y="-19904"/>
                  <a:pt x="1971271" y="22269"/>
                  <a:pt x="2173167" y="0"/>
                </a:cubicBezTo>
                <a:cubicBezTo>
                  <a:pt x="2375063" y="-22269"/>
                  <a:pt x="2609693" y="24993"/>
                  <a:pt x="2905071" y="0"/>
                </a:cubicBezTo>
                <a:cubicBezTo>
                  <a:pt x="2957865" y="-6015"/>
                  <a:pt x="2996402" y="38490"/>
                  <a:pt x="2995127" y="90056"/>
                </a:cubicBezTo>
                <a:cubicBezTo>
                  <a:pt x="3004757" y="208043"/>
                  <a:pt x="2988617" y="303410"/>
                  <a:pt x="2995127" y="450271"/>
                </a:cubicBezTo>
                <a:cubicBezTo>
                  <a:pt x="2996657" y="500424"/>
                  <a:pt x="2945013" y="540815"/>
                  <a:pt x="2905071" y="540327"/>
                </a:cubicBezTo>
                <a:cubicBezTo>
                  <a:pt x="2711855" y="513677"/>
                  <a:pt x="2490486" y="559973"/>
                  <a:pt x="2370218" y="540327"/>
                </a:cubicBezTo>
                <a:cubicBezTo>
                  <a:pt x="2249950" y="520681"/>
                  <a:pt x="2090957" y="526772"/>
                  <a:pt x="1891666" y="540327"/>
                </a:cubicBezTo>
                <a:cubicBezTo>
                  <a:pt x="1692375" y="553882"/>
                  <a:pt x="1611048" y="546670"/>
                  <a:pt x="1413113" y="540327"/>
                </a:cubicBezTo>
                <a:cubicBezTo>
                  <a:pt x="1215178" y="533984"/>
                  <a:pt x="1155146" y="547445"/>
                  <a:pt x="906410" y="540327"/>
                </a:cubicBezTo>
                <a:cubicBezTo>
                  <a:pt x="657674" y="533209"/>
                  <a:pt x="428175" y="504257"/>
                  <a:pt x="90056" y="540327"/>
                </a:cubicBezTo>
                <a:cubicBezTo>
                  <a:pt x="45264" y="540432"/>
                  <a:pt x="7895" y="505305"/>
                  <a:pt x="0" y="450271"/>
                </a:cubicBezTo>
                <a:cubicBezTo>
                  <a:pt x="730" y="302653"/>
                  <a:pt x="10122" y="164347"/>
                  <a:pt x="0" y="90056"/>
                </a:cubicBezTo>
                <a:close/>
              </a:path>
              <a:path w="2995127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12071" y="-30445"/>
                  <a:pt x="414748" y="23238"/>
                  <a:pt x="709359" y="0"/>
                </a:cubicBezTo>
                <a:cubicBezTo>
                  <a:pt x="1003970" y="-23238"/>
                  <a:pt x="1054146" y="3510"/>
                  <a:pt x="1244212" y="0"/>
                </a:cubicBezTo>
                <a:cubicBezTo>
                  <a:pt x="1434278" y="-3510"/>
                  <a:pt x="1516996" y="21751"/>
                  <a:pt x="1722765" y="0"/>
                </a:cubicBezTo>
                <a:cubicBezTo>
                  <a:pt x="1928534" y="-21751"/>
                  <a:pt x="2060450" y="9050"/>
                  <a:pt x="2257618" y="0"/>
                </a:cubicBezTo>
                <a:cubicBezTo>
                  <a:pt x="2454786" y="-9050"/>
                  <a:pt x="2708320" y="4561"/>
                  <a:pt x="2905071" y="0"/>
                </a:cubicBezTo>
                <a:cubicBezTo>
                  <a:pt x="2958100" y="10197"/>
                  <a:pt x="2987748" y="43124"/>
                  <a:pt x="2995127" y="90056"/>
                </a:cubicBezTo>
                <a:cubicBezTo>
                  <a:pt x="2977190" y="232792"/>
                  <a:pt x="2984282" y="296075"/>
                  <a:pt x="2995127" y="450271"/>
                </a:cubicBezTo>
                <a:cubicBezTo>
                  <a:pt x="2992580" y="498215"/>
                  <a:pt x="2961329" y="534515"/>
                  <a:pt x="2905071" y="540327"/>
                </a:cubicBezTo>
                <a:cubicBezTo>
                  <a:pt x="2794160" y="527021"/>
                  <a:pt x="2649923" y="527617"/>
                  <a:pt x="2398368" y="540327"/>
                </a:cubicBezTo>
                <a:cubicBezTo>
                  <a:pt x="2146813" y="553037"/>
                  <a:pt x="2075156" y="554686"/>
                  <a:pt x="1835365" y="540327"/>
                </a:cubicBezTo>
                <a:cubicBezTo>
                  <a:pt x="1595574" y="525968"/>
                  <a:pt x="1411807" y="565573"/>
                  <a:pt x="1300512" y="540327"/>
                </a:cubicBezTo>
                <a:cubicBezTo>
                  <a:pt x="1189217" y="515081"/>
                  <a:pt x="836512" y="513068"/>
                  <a:pt x="709359" y="540327"/>
                </a:cubicBezTo>
                <a:cubicBezTo>
                  <a:pt x="582206" y="567586"/>
                  <a:pt x="330880" y="554868"/>
                  <a:pt x="90056" y="540327"/>
                </a:cubicBezTo>
                <a:cubicBezTo>
                  <a:pt x="42179" y="533884"/>
                  <a:pt x="-2835" y="494732"/>
                  <a:pt x="0" y="450271"/>
                </a:cubicBezTo>
                <a:cubicBezTo>
                  <a:pt x="3923" y="281096"/>
                  <a:pt x="16693" y="24542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يوم يفر المرء من أخيه</a:t>
            </a:r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A5AAB87F-F23E-4FDC-ADE6-DC666C6E9F3D}"/>
              </a:ext>
            </a:extLst>
          </p:cNvPr>
          <p:cNvSpPr/>
          <p:nvPr/>
        </p:nvSpPr>
        <p:spPr>
          <a:xfrm>
            <a:off x="3480320" y="5456500"/>
            <a:ext cx="2995127" cy="1018308"/>
          </a:xfrm>
          <a:custGeom>
            <a:avLst/>
            <a:gdLst>
              <a:gd name="connsiteX0" fmla="*/ 0 w 2995127"/>
              <a:gd name="connsiteY0" fmla="*/ 169721 h 1018308"/>
              <a:gd name="connsiteX1" fmla="*/ 169721 w 2995127"/>
              <a:gd name="connsiteY1" fmla="*/ 0 h 1018308"/>
              <a:gd name="connsiteX2" fmla="*/ 807085 w 2995127"/>
              <a:gd name="connsiteY2" fmla="*/ 0 h 1018308"/>
              <a:gd name="connsiteX3" fmla="*/ 1417893 w 2995127"/>
              <a:gd name="connsiteY3" fmla="*/ 0 h 1018308"/>
              <a:gd name="connsiteX4" fmla="*/ 2002144 w 2995127"/>
              <a:gd name="connsiteY4" fmla="*/ 0 h 1018308"/>
              <a:gd name="connsiteX5" fmla="*/ 2825406 w 2995127"/>
              <a:gd name="connsiteY5" fmla="*/ 0 h 1018308"/>
              <a:gd name="connsiteX6" fmla="*/ 2995127 w 2995127"/>
              <a:gd name="connsiteY6" fmla="*/ 169721 h 1018308"/>
              <a:gd name="connsiteX7" fmla="*/ 2995127 w 2995127"/>
              <a:gd name="connsiteY7" fmla="*/ 848587 h 1018308"/>
              <a:gd name="connsiteX8" fmla="*/ 2825406 w 2995127"/>
              <a:gd name="connsiteY8" fmla="*/ 1018308 h 1018308"/>
              <a:gd name="connsiteX9" fmla="*/ 2108371 w 2995127"/>
              <a:gd name="connsiteY9" fmla="*/ 1018308 h 1018308"/>
              <a:gd name="connsiteX10" fmla="*/ 1417893 w 2995127"/>
              <a:gd name="connsiteY10" fmla="*/ 1018308 h 1018308"/>
              <a:gd name="connsiteX11" fmla="*/ 753972 w 2995127"/>
              <a:gd name="connsiteY11" fmla="*/ 1018308 h 1018308"/>
              <a:gd name="connsiteX12" fmla="*/ 169721 w 2995127"/>
              <a:gd name="connsiteY12" fmla="*/ 1018308 h 1018308"/>
              <a:gd name="connsiteX13" fmla="*/ 0 w 2995127"/>
              <a:gd name="connsiteY13" fmla="*/ 848587 h 1018308"/>
              <a:gd name="connsiteX14" fmla="*/ 0 w 2995127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95127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420674" y="-15918"/>
                  <a:pt x="515859" y="8420"/>
                  <a:pt x="807085" y="0"/>
                </a:cubicBezTo>
                <a:cubicBezTo>
                  <a:pt x="1098311" y="-8420"/>
                  <a:pt x="1263198" y="4689"/>
                  <a:pt x="1417893" y="0"/>
                </a:cubicBezTo>
                <a:cubicBezTo>
                  <a:pt x="1572588" y="-4689"/>
                  <a:pt x="1711784" y="-3046"/>
                  <a:pt x="2002144" y="0"/>
                </a:cubicBezTo>
                <a:cubicBezTo>
                  <a:pt x="2292504" y="3046"/>
                  <a:pt x="2496374" y="-20102"/>
                  <a:pt x="2825406" y="0"/>
                </a:cubicBezTo>
                <a:cubicBezTo>
                  <a:pt x="2921622" y="-8312"/>
                  <a:pt x="2996511" y="68621"/>
                  <a:pt x="2995127" y="169721"/>
                </a:cubicBezTo>
                <a:cubicBezTo>
                  <a:pt x="3025288" y="367352"/>
                  <a:pt x="2999207" y="554932"/>
                  <a:pt x="2995127" y="848587"/>
                </a:cubicBezTo>
                <a:cubicBezTo>
                  <a:pt x="2996670" y="939286"/>
                  <a:pt x="2924243" y="1010987"/>
                  <a:pt x="2825406" y="1018308"/>
                </a:cubicBezTo>
                <a:cubicBezTo>
                  <a:pt x="2620552" y="1002073"/>
                  <a:pt x="2386515" y="1041009"/>
                  <a:pt x="2108371" y="1018308"/>
                </a:cubicBezTo>
                <a:cubicBezTo>
                  <a:pt x="1830228" y="995607"/>
                  <a:pt x="1674126" y="985577"/>
                  <a:pt x="1417893" y="1018308"/>
                </a:cubicBezTo>
                <a:cubicBezTo>
                  <a:pt x="1161660" y="1051039"/>
                  <a:pt x="1069351" y="1018647"/>
                  <a:pt x="753972" y="1018308"/>
                </a:cubicBezTo>
                <a:cubicBezTo>
                  <a:pt x="438593" y="1017969"/>
                  <a:pt x="342683" y="998611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2995127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99416" y="25143"/>
                  <a:pt x="604883" y="3446"/>
                  <a:pt x="886756" y="0"/>
                </a:cubicBezTo>
                <a:cubicBezTo>
                  <a:pt x="1168630" y="-3446"/>
                  <a:pt x="1301993" y="4668"/>
                  <a:pt x="1524120" y="0"/>
                </a:cubicBezTo>
                <a:cubicBezTo>
                  <a:pt x="1746247" y="-4668"/>
                  <a:pt x="1830301" y="-25389"/>
                  <a:pt x="2108371" y="0"/>
                </a:cubicBezTo>
                <a:cubicBezTo>
                  <a:pt x="2386441" y="25389"/>
                  <a:pt x="2579386" y="924"/>
                  <a:pt x="2825406" y="0"/>
                </a:cubicBezTo>
                <a:cubicBezTo>
                  <a:pt x="2920688" y="9486"/>
                  <a:pt x="2995727" y="73802"/>
                  <a:pt x="2995127" y="169721"/>
                </a:cubicBezTo>
                <a:cubicBezTo>
                  <a:pt x="2985143" y="313114"/>
                  <a:pt x="3020197" y="538906"/>
                  <a:pt x="2995127" y="848587"/>
                </a:cubicBezTo>
                <a:cubicBezTo>
                  <a:pt x="2979470" y="940065"/>
                  <a:pt x="2903390" y="1005197"/>
                  <a:pt x="2825406" y="1018308"/>
                </a:cubicBezTo>
                <a:cubicBezTo>
                  <a:pt x="2663308" y="1004653"/>
                  <a:pt x="2501845" y="1034424"/>
                  <a:pt x="2214598" y="1018308"/>
                </a:cubicBezTo>
                <a:cubicBezTo>
                  <a:pt x="1927351" y="1002192"/>
                  <a:pt x="1731841" y="1048815"/>
                  <a:pt x="1603791" y="1018308"/>
                </a:cubicBezTo>
                <a:cubicBezTo>
                  <a:pt x="1475741" y="987801"/>
                  <a:pt x="1185018" y="1016883"/>
                  <a:pt x="939870" y="1018308"/>
                </a:cubicBezTo>
                <a:cubicBezTo>
                  <a:pt x="694722" y="1019733"/>
                  <a:pt x="404580" y="1031959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يوم يهرب المرء من أخيه.</a:t>
            </a:r>
          </a:p>
        </p:txBody>
      </p:sp>
      <p:sp>
        <p:nvSpPr>
          <p:cNvPr id="16" name="مستطيل: زوايا مستديرة 15">
            <a:extLst>
              <a:ext uri="{FF2B5EF4-FFF2-40B4-BE49-F238E27FC236}">
                <a16:creationId xmlns:a16="http://schemas.microsoft.com/office/drawing/2014/main" id="{D8F8FB56-914E-4209-B2B4-4AFE645D5606}"/>
              </a:ext>
            </a:extLst>
          </p:cNvPr>
          <p:cNvSpPr/>
          <p:nvPr/>
        </p:nvSpPr>
        <p:spPr>
          <a:xfrm>
            <a:off x="270588" y="4843436"/>
            <a:ext cx="2995127" cy="540327"/>
          </a:xfrm>
          <a:custGeom>
            <a:avLst/>
            <a:gdLst>
              <a:gd name="connsiteX0" fmla="*/ 0 w 2995127"/>
              <a:gd name="connsiteY0" fmla="*/ 90056 h 540327"/>
              <a:gd name="connsiteX1" fmla="*/ 90056 w 2995127"/>
              <a:gd name="connsiteY1" fmla="*/ 0 h 540327"/>
              <a:gd name="connsiteX2" fmla="*/ 624909 w 2995127"/>
              <a:gd name="connsiteY2" fmla="*/ 0 h 540327"/>
              <a:gd name="connsiteX3" fmla="*/ 1187912 w 2995127"/>
              <a:gd name="connsiteY3" fmla="*/ 0 h 540327"/>
              <a:gd name="connsiteX4" fmla="*/ 1694615 w 2995127"/>
              <a:gd name="connsiteY4" fmla="*/ 0 h 540327"/>
              <a:gd name="connsiteX5" fmla="*/ 2173167 w 2995127"/>
              <a:gd name="connsiteY5" fmla="*/ 0 h 540327"/>
              <a:gd name="connsiteX6" fmla="*/ 2905071 w 2995127"/>
              <a:gd name="connsiteY6" fmla="*/ 0 h 540327"/>
              <a:gd name="connsiteX7" fmla="*/ 2995127 w 2995127"/>
              <a:gd name="connsiteY7" fmla="*/ 90056 h 540327"/>
              <a:gd name="connsiteX8" fmla="*/ 2995127 w 2995127"/>
              <a:gd name="connsiteY8" fmla="*/ 450271 h 540327"/>
              <a:gd name="connsiteX9" fmla="*/ 2905071 w 2995127"/>
              <a:gd name="connsiteY9" fmla="*/ 540327 h 540327"/>
              <a:gd name="connsiteX10" fmla="*/ 2370218 w 2995127"/>
              <a:gd name="connsiteY10" fmla="*/ 540327 h 540327"/>
              <a:gd name="connsiteX11" fmla="*/ 1891666 w 2995127"/>
              <a:gd name="connsiteY11" fmla="*/ 540327 h 540327"/>
              <a:gd name="connsiteX12" fmla="*/ 1413113 w 2995127"/>
              <a:gd name="connsiteY12" fmla="*/ 540327 h 540327"/>
              <a:gd name="connsiteX13" fmla="*/ 906410 w 2995127"/>
              <a:gd name="connsiteY13" fmla="*/ 540327 h 540327"/>
              <a:gd name="connsiteX14" fmla="*/ 90056 w 2995127"/>
              <a:gd name="connsiteY14" fmla="*/ 540327 h 540327"/>
              <a:gd name="connsiteX15" fmla="*/ 0 w 2995127"/>
              <a:gd name="connsiteY15" fmla="*/ 450271 h 540327"/>
              <a:gd name="connsiteX16" fmla="*/ 0 w 2995127"/>
              <a:gd name="connsiteY16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95127" h="540327" fill="none" extrusionOk="0">
                <a:moveTo>
                  <a:pt x="0" y="90056"/>
                </a:moveTo>
                <a:cubicBezTo>
                  <a:pt x="7396" y="31361"/>
                  <a:pt x="37471" y="-7462"/>
                  <a:pt x="90056" y="0"/>
                </a:cubicBezTo>
                <a:cubicBezTo>
                  <a:pt x="256288" y="13156"/>
                  <a:pt x="428705" y="7359"/>
                  <a:pt x="624909" y="0"/>
                </a:cubicBezTo>
                <a:cubicBezTo>
                  <a:pt x="821113" y="-7359"/>
                  <a:pt x="1061456" y="-6100"/>
                  <a:pt x="1187912" y="0"/>
                </a:cubicBezTo>
                <a:cubicBezTo>
                  <a:pt x="1314368" y="6100"/>
                  <a:pt x="1565132" y="19904"/>
                  <a:pt x="1694615" y="0"/>
                </a:cubicBezTo>
                <a:cubicBezTo>
                  <a:pt x="1824098" y="-19904"/>
                  <a:pt x="1971271" y="22269"/>
                  <a:pt x="2173167" y="0"/>
                </a:cubicBezTo>
                <a:cubicBezTo>
                  <a:pt x="2375063" y="-22269"/>
                  <a:pt x="2609693" y="24993"/>
                  <a:pt x="2905071" y="0"/>
                </a:cubicBezTo>
                <a:cubicBezTo>
                  <a:pt x="2957865" y="-6015"/>
                  <a:pt x="2996402" y="38490"/>
                  <a:pt x="2995127" y="90056"/>
                </a:cubicBezTo>
                <a:cubicBezTo>
                  <a:pt x="3004757" y="208043"/>
                  <a:pt x="2988617" y="303410"/>
                  <a:pt x="2995127" y="450271"/>
                </a:cubicBezTo>
                <a:cubicBezTo>
                  <a:pt x="2996657" y="500424"/>
                  <a:pt x="2945013" y="540815"/>
                  <a:pt x="2905071" y="540327"/>
                </a:cubicBezTo>
                <a:cubicBezTo>
                  <a:pt x="2711855" y="513677"/>
                  <a:pt x="2490486" y="559973"/>
                  <a:pt x="2370218" y="540327"/>
                </a:cubicBezTo>
                <a:cubicBezTo>
                  <a:pt x="2249950" y="520681"/>
                  <a:pt x="2090957" y="526772"/>
                  <a:pt x="1891666" y="540327"/>
                </a:cubicBezTo>
                <a:cubicBezTo>
                  <a:pt x="1692375" y="553882"/>
                  <a:pt x="1611048" y="546670"/>
                  <a:pt x="1413113" y="540327"/>
                </a:cubicBezTo>
                <a:cubicBezTo>
                  <a:pt x="1215178" y="533984"/>
                  <a:pt x="1155146" y="547445"/>
                  <a:pt x="906410" y="540327"/>
                </a:cubicBezTo>
                <a:cubicBezTo>
                  <a:pt x="657674" y="533209"/>
                  <a:pt x="428175" y="504257"/>
                  <a:pt x="90056" y="540327"/>
                </a:cubicBezTo>
                <a:cubicBezTo>
                  <a:pt x="45264" y="540432"/>
                  <a:pt x="7895" y="505305"/>
                  <a:pt x="0" y="450271"/>
                </a:cubicBezTo>
                <a:cubicBezTo>
                  <a:pt x="730" y="302653"/>
                  <a:pt x="10122" y="164347"/>
                  <a:pt x="0" y="90056"/>
                </a:cubicBezTo>
                <a:close/>
              </a:path>
              <a:path w="2995127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12071" y="-30445"/>
                  <a:pt x="414748" y="23238"/>
                  <a:pt x="709359" y="0"/>
                </a:cubicBezTo>
                <a:cubicBezTo>
                  <a:pt x="1003970" y="-23238"/>
                  <a:pt x="1054146" y="3510"/>
                  <a:pt x="1244212" y="0"/>
                </a:cubicBezTo>
                <a:cubicBezTo>
                  <a:pt x="1434278" y="-3510"/>
                  <a:pt x="1516996" y="21751"/>
                  <a:pt x="1722765" y="0"/>
                </a:cubicBezTo>
                <a:cubicBezTo>
                  <a:pt x="1928534" y="-21751"/>
                  <a:pt x="2060450" y="9050"/>
                  <a:pt x="2257618" y="0"/>
                </a:cubicBezTo>
                <a:cubicBezTo>
                  <a:pt x="2454786" y="-9050"/>
                  <a:pt x="2708320" y="4561"/>
                  <a:pt x="2905071" y="0"/>
                </a:cubicBezTo>
                <a:cubicBezTo>
                  <a:pt x="2958100" y="10197"/>
                  <a:pt x="2987748" y="43124"/>
                  <a:pt x="2995127" y="90056"/>
                </a:cubicBezTo>
                <a:cubicBezTo>
                  <a:pt x="2977190" y="232792"/>
                  <a:pt x="2984282" y="296075"/>
                  <a:pt x="2995127" y="450271"/>
                </a:cubicBezTo>
                <a:cubicBezTo>
                  <a:pt x="2992580" y="498215"/>
                  <a:pt x="2961329" y="534515"/>
                  <a:pt x="2905071" y="540327"/>
                </a:cubicBezTo>
                <a:cubicBezTo>
                  <a:pt x="2794160" y="527021"/>
                  <a:pt x="2649923" y="527617"/>
                  <a:pt x="2398368" y="540327"/>
                </a:cubicBezTo>
                <a:cubicBezTo>
                  <a:pt x="2146813" y="553037"/>
                  <a:pt x="2075156" y="554686"/>
                  <a:pt x="1835365" y="540327"/>
                </a:cubicBezTo>
                <a:cubicBezTo>
                  <a:pt x="1595574" y="525968"/>
                  <a:pt x="1411807" y="565573"/>
                  <a:pt x="1300512" y="540327"/>
                </a:cubicBezTo>
                <a:cubicBezTo>
                  <a:pt x="1189217" y="515081"/>
                  <a:pt x="836512" y="513068"/>
                  <a:pt x="709359" y="540327"/>
                </a:cubicBezTo>
                <a:cubicBezTo>
                  <a:pt x="582206" y="567586"/>
                  <a:pt x="330880" y="554868"/>
                  <a:pt x="90056" y="540327"/>
                </a:cubicBezTo>
                <a:cubicBezTo>
                  <a:pt x="42179" y="533884"/>
                  <a:pt x="-2835" y="494732"/>
                  <a:pt x="0" y="450271"/>
                </a:cubicBezTo>
                <a:cubicBezTo>
                  <a:pt x="3923" y="281096"/>
                  <a:pt x="16693" y="24542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وأمه وأبيه</a:t>
            </a: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E1265074-7D4C-4741-B26F-9043C617B917}"/>
              </a:ext>
            </a:extLst>
          </p:cNvPr>
          <p:cNvSpPr/>
          <p:nvPr/>
        </p:nvSpPr>
        <p:spPr>
          <a:xfrm>
            <a:off x="270588" y="5456500"/>
            <a:ext cx="2995127" cy="1018308"/>
          </a:xfrm>
          <a:custGeom>
            <a:avLst/>
            <a:gdLst>
              <a:gd name="connsiteX0" fmla="*/ 0 w 2995127"/>
              <a:gd name="connsiteY0" fmla="*/ 169721 h 1018308"/>
              <a:gd name="connsiteX1" fmla="*/ 169721 w 2995127"/>
              <a:gd name="connsiteY1" fmla="*/ 0 h 1018308"/>
              <a:gd name="connsiteX2" fmla="*/ 807085 w 2995127"/>
              <a:gd name="connsiteY2" fmla="*/ 0 h 1018308"/>
              <a:gd name="connsiteX3" fmla="*/ 1417893 w 2995127"/>
              <a:gd name="connsiteY3" fmla="*/ 0 h 1018308"/>
              <a:gd name="connsiteX4" fmla="*/ 2002144 w 2995127"/>
              <a:gd name="connsiteY4" fmla="*/ 0 h 1018308"/>
              <a:gd name="connsiteX5" fmla="*/ 2825406 w 2995127"/>
              <a:gd name="connsiteY5" fmla="*/ 0 h 1018308"/>
              <a:gd name="connsiteX6" fmla="*/ 2995127 w 2995127"/>
              <a:gd name="connsiteY6" fmla="*/ 169721 h 1018308"/>
              <a:gd name="connsiteX7" fmla="*/ 2995127 w 2995127"/>
              <a:gd name="connsiteY7" fmla="*/ 848587 h 1018308"/>
              <a:gd name="connsiteX8" fmla="*/ 2825406 w 2995127"/>
              <a:gd name="connsiteY8" fmla="*/ 1018308 h 1018308"/>
              <a:gd name="connsiteX9" fmla="*/ 2108371 w 2995127"/>
              <a:gd name="connsiteY9" fmla="*/ 1018308 h 1018308"/>
              <a:gd name="connsiteX10" fmla="*/ 1417893 w 2995127"/>
              <a:gd name="connsiteY10" fmla="*/ 1018308 h 1018308"/>
              <a:gd name="connsiteX11" fmla="*/ 753972 w 2995127"/>
              <a:gd name="connsiteY11" fmla="*/ 1018308 h 1018308"/>
              <a:gd name="connsiteX12" fmla="*/ 169721 w 2995127"/>
              <a:gd name="connsiteY12" fmla="*/ 1018308 h 1018308"/>
              <a:gd name="connsiteX13" fmla="*/ 0 w 2995127"/>
              <a:gd name="connsiteY13" fmla="*/ 848587 h 1018308"/>
              <a:gd name="connsiteX14" fmla="*/ 0 w 2995127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95127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420674" y="-15918"/>
                  <a:pt x="515859" y="8420"/>
                  <a:pt x="807085" y="0"/>
                </a:cubicBezTo>
                <a:cubicBezTo>
                  <a:pt x="1098311" y="-8420"/>
                  <a:pt x="1263198" y="4689"/>
                  <a:pt x="1417893" y="0"/>
                </a:cubicBezTo>
                <a:cubicBezTo>
                  <a:pt x="1572588" y="-4689"/>
                  <a:pt x="1711784" y="-3046"/>
                  <a:pt x="2002144" y="0"/>
                </a:cubicBezTo>
                <a:cubicBezTo>
                  <a:pt x="2292504" y="3046"/>
                  <a:pt x="2496374" y="-20102"/>
                  <a:pt x="2825406" y="0"/>
                </a:cubicBezTo>
                <a:cubicBezTo>
                  <a:pt x="2921622" y="-8312"/>
                  <a:pt x="2996511" y="68621"/>
                  <a:pt x="2995127" y="169721"/>
                </a:cubicBezTo>
                <a:cubicBezTo>
                  <a:pt x="3025288" y="367352"/>
                  <a:pt x="2999207" y="554932"/>
                  <a:pt x="2995127" y="848587"/>
                </a:cubicBezTo>
                <a:cubicBezTo>
                  <a:pt x="2996670" y="939286"/>
                  <a:pt x="2924243" y="1010987"/>
                  <a:pt x="2825406" y="1018308"/>
                </a:cubicBezTo>
                <a:cubicBezTo>
                  <a:pt x="2620552" y="1002073"/>
                  <a:pt x="2386515" y="1041009"/>
                  <a:pt x="2108371" y="1018308"/>
                </a:cubicBezTo>
                <a:cubicBezTo>
                  <a:pt x="1830228" y="995607"/>
                  <a:pt x="1674126" y="985577"/>
                  <a:pt x="1417893" y="1018308"/>
                </a:cubicBezTo>
                <a:cubicBezTo>
                  <a:pt x="1161660" y="1051039"/>
                  <a:pt x="1069351" y="1018647"/>
                  <a:pt x="753972" y="1018308"/>
                </a:cubicBezTo>
                <a:cubicBezTo>
                  <a:pt x="438593" y="1017969"/>
                  <a:pt x="342683" y="998611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2995127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99416" y="25143"/>
                  <a:pt x="604883" y="3446"/>
                  <a:pt x="886756" y="0"/>
                </a:cubicBezTo>
                <a:cubicBezTo>
                  <a:pt x="1168630" y="-3446"/>
                  <a:pt x="1301993" y="4668"/>
                  <a:pt x="1524120" y="0"/>
                </a:cubicBezTo>
                <a:cubicBezTo>
                  <a:pt x="1746247" y="-4668"/>
                  <a:pt x="1830301" y="-25389"/>
                  <a:pt x="2108371" y="0"/>
                </a:cubicBezTo>
                <a:cubicBezTo>
                  <a:pt x="2386441" y="25389"/>
                  <a:pt x="2579386" y="924"/>
                  <a:pt x="2825406" y="0"/>
                </a:cubicBezTo>
                <a:cubicBezTo>
                  <a:pt x="2920688" y="9486"/>
                  <a:pt x="2995727" y="73802"/>
                  <a:pt x="2995127" y="169721"/>
                </a:cubicBezTo>
                <a:cubicBezTo>
                  <a:pt x="2985143" y="313114"/>
                  <a:pt x="3020197" y="538906"/>
                  <a:pt x="2995127" y="848587"/>
                </a:cubicBezTo>
                <a:cubicBezTo>
                  <a:pt x="2979470" y="940065"/>
                  <a:pt x="2903390" y="1005197"/>
                  <a:pt x="2825406" y="1018308"/>
                </a:cubicBezTo>
                <a:cubicBezTo>
                  <a:pt x="2663308" y="1004653"/>
                  <a:pt x="2501845" y="1034424"/>
                  <a:pt x="2214598" y="1018308"/>
                </a:cubicBezTo>
                <a:cubicBezTo>
                  <a:pt x="1927351" y="1002192"/>
                  <a:pt x="1731841" y="1048815"/>
                  <a:pt x="1603791" y="1018308"/>
                </a:cubicBezTo>
                <a:cubicBezTo>
                  <a:pt x="1475741" y="987801"/>
                  <a:pt x="1185018" y="1016883"/>
                  <a:pt x="939870" y="1018308"/>
                </a:cubicBezTo>
                <a:cubicBezTo>
                  <a:pt x="694722" y="1019733"/>
                  <a:pt x="404580" y="1031959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ويفر من </a:t>
            </a:r>
            <a:r>
              <a:rPr lang="ar-SA" sz="2000" b="1">
                <a:solidFill>
                  <a:schemeClr val="tx1">
                    <a:lumMod val="95000"/>
                    <a:lumOff val="5000"/>
                  </a:schemeClr>
                </a:solidFill>
              </a:rPr>
              <a:t>أمه وأبيه.</a:t>
            </a:r>
            <a:endParaRPr lang="ar-SA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45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 tmFilter="0,0; .5, 1; 1, 1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 tmFilter="0,0; .5, 1; 1, 1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 tmFilter="0,0; .5, 1; 1, 1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50" tmFilter="0,0; .5, 1; 1, 1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50" tmFilter="0,0; .5, 1; 1, 1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50" tmFilter="0,0; .5, 1; 1, 1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250" tmFilter="0,0; .5, 1; 1, 1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250" tmFilter="0,0; .5, 1; 1, 1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 animBg="1"/>
      <p:bldP spid="3" grpId="0" animBg="1"/>
      <p:bldP spid="10" grpId="0" build="allAtOnce" animBg="1"/>
      <p:bldP spid="11" grpId="0" animBg="1"/>
      <p:bldP spid="12" grpId="0" build="allAtOnce" animBg="1"/>
      <p:bldP spid="13" grpId="0" animBg="1"/>
      <p:bldP spid="18" grpId="0" build="allAtOnce" animBg="1"/>
      <p:bldP spid="19" grpId="0" animBg="1"/>
      <p:bldP spid="16" grpId="0" build="allAtOnce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4781858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</TotalTime>
  <Words>108</Words>
  <Application>Microsoft Office PowerPoint</Application>
  <PresentationFormat>شاشة عريضة</PresentationFormat>
  <Paragraphs>22</Paragraphs>
  <Slides>6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Tahoma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jer_zoop_u29</dc:creator>
  <cp:lastModifiedBy>jer_zoop_u29</cp:lastModifiedBy>
  <cp:revision>50</cp:revision>
  <dcterms:created xsi:type="dcterms:W3CDTF">2021-01-19T19:04:30Z</dcterms:created>
  <dcterms:modified xsi:type="dcterms:W3CDTF">2021-03-06T14:20:40Z</dcterms:modified>
</cp:coreProperties>
</file>