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6-10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206" y="4310742"/>
            <a:ext cx="11213588" cy="23057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فأنت له تصدى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فأنت تتعرض، وتقبل إليه.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وما عليك ألا يزكى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وأي شيء يلحقك إذا لم يتطهر من ذنوبه بالتوبة إلى الله.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وأما من جاءك يسعى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وأما من جاءك يسعى بحثًا عن الخير.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وهو يخشى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وهو يخشى ربه.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فأنت عنه تلهى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تتشاغل عنه بغيره من أكابر المشركين.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114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40</cp:revision>
  <dcterms:created xsi:type="dcterms:W3CDTF">2021-01-19T19:04:30Z</dcterms:created>
  <dcterms:modified xsi:type="dcterms:W3CDTF">2021-03-06T14:24:25Z</dcterms:modified>
</cp:coreProperties>
</file>