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sldIdLst>
    <p:sldId id="271" r:id="rId2"/>
    <p:sldId id="256" r:id="rId3"/>
    <p:sldId id="287" r:id="rId4"/>
    <p:sldId id="294" r:id="rId5"/>
    <p:sldId id="282" r:id="rId6"/>
    <p:sldId id="289" r:id="rId7"/>
    <p:sldId id="290" r:id="rId8"/>
    <p:sldId id="288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C493"/>
    <a:srgbClr val="FA8B78"/>
    <a:srgbClr val="FA9478"/>
    <a:srgbClr val="F98E79"/>
    <a:srgbClr val="FE9F74"/>
    <a:srgbClr val="F796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128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AF8EAA8-EAD2-4814-A920-761BD6ADC7E4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FE44E951-0051-4F63-9226-F3BEA2BD893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421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44E951-0051-4F63-9226-F3BEA2BD8939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0815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9571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672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9907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490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5107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18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0513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3057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51210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41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3436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C9305-B9F7-4ED4-B76F-3D5A5F3AC1C0}" type="datetimeFigureOut">
              <a:rPr lang="ar-SA" smtClean="0"/>
              <a:t>09/04/35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AD62-100E-46BA-869D-5EE3CCA198E2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211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692696"/>
            <a:ext cx="67818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مربع نص 42"/>
          <p:cNvSpPr txBox="1"/>
          <p:nvPr/>
        </p:nvSpPr>
        <p:spPr>
          <a:xfrm>
            <a:off x="3923928" y="4100796"/>
            <a:ext cx="21602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/>
              <a:t>كل ضلعين متواجهين متطابقين</a:t>
            </a:r>
            <a:endParaRPr lang="ar-SA" sz="1400" b="1" dirty="0"/>
          </a:p>
        </p:txBody>
      </p:sp>
      <p:sp>
        <p:nvSpPr>
          <p:cNvPr id="44" name="مربع نص 43"/>
          <p:cNvSpPr txBox="1"/>
          <p:nvPr/>
        </p:nvSpPr>
        <p:spPr>
          <a:xfrm>
            <a:off x="3923928" y="4345359"/>
            <a:ext cx="216024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400" b="1" dirty="0" smtClean="0"/>
              <a:t>كل ضلعين متواجهين متوازيين</a:t>
            </a:r>
            <a:endParaRPr lang="ar-SA" sz="1400" b="1" dirty="0"/>
          </a:p>
        </p:txBody>
      </p:sp>
      <p:grpSp>
        <p:nvGrpSpPr>
          <p:cNvPr id="30" name="مجموعة 29"/>
          <p:cNvGrpSpPr/>
          <p:nvPr/>
        </p:nvGrpSpPr>
        <p:grpSpPr>
          <a:xfrm>
            <a:off x="4381103" y="1988840"/>
            <a:ext cx="1343025" cy="762000"/>
            <a:chOff x="4226529" y="1988840"/>
            <a:chExt cx="1343025" cy="762000"/>
          </a:xfrm>
        </p:grpSpPr>
        <p:pic>
          <p:nvPicPr>
            <p:cNvPr id="24" name="Picture 8" descr="C:\Users\4D11~1\AppData\Local\Temp\SNAGHTML28b3ef2c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6529" y="1988840"/>
              <a:ext cx="1343025" cy="76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مربع نص 44"/>
            <p:cNvSpPr txBox="1"/>
            <p:nvPr/>
          </p:nvSpPr>
          <p:spPr>
            <a:xfrm>
              <a:off x="4239670" y="2316919"/>
              <a:ext cx="108012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شكل رباعي</a:t>
              </a:r>
              <a:endParaRPr lang="ar-SA" sz="1400" b="1" dirty="0"/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1822723" y="2525662"/>
            <a:ext cx="1381125" cy="657226"/>
            <a:chOff x="1822723" y="2525662"/>
            <a:chExt cx="1381125" cy="657226"/>
          </a:xfrm>
        </p:grpSpPr>
        <p:pic>
          <p:nvPicPr>
            <p:cNvPr id="1034" name="Picture 10" descr="C:\Users\4D11~1\AppData\Local\Temp\SNAGHTML28b53b82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723" y="2525662"/>
              <a:ext cx="1381125" cy="6572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مربع نص 46"/>
            <p:cNvSpPr txBox="1"/>
            <p:nvPr/>
          </p:nvSpPr>
          <p:spPr>
            <a:xfrm>
              <a:off x="1863406" y="2757026"/>
              <a:ext cx="108012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شبه منحرف</a:t>
              </a:r>
              <a:endParaRPr lang="ar-SA" sz="1400" b="1" dirty="0"/>
            </a:p>
          </p:txBody>
        </p:sp>
      </p:grpSp>
      <p:grpSp>
        <p:nvGrpSpPr>
          <p:cNvPr id="33" name="مجموعة 32"/>
          <p:cNvGrpSpPr/>
          <p:nvPr/>
        </p:nvGrpSpPr>
        <p:grpSpPr>
          <a:xfrm>
            <a:off x="3995936" y="3429000"/>
            <a:ext cx="2152650" cy="647700"/>
            <a:chOff x="3995936" y="3429000"/>
            <a:chExt cx="2152650" cy="647700"/>
          </a:xfrm>
        </p:grpSpPr>
        <p:pic>
          <p:nvPicPr>
            <p:cNvPr id="25" name="Picture 12" descr="C:\Users\4D11~1\AppData\Local\Temp\SNAGHTML28b74702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936" y="3429000"/>
              <a:ext cx="2152650" cy="6477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مربع نص 47"/>
            <p:cNvSpPr txBox="1"/>
            <p:nvPr/>
          </p:nvSpPr>
          <p:spPr>
            <a:xfrm>
              <a:off x="4534624" y="3598961"/>
              <a:ext cx="108012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متوازي أضلاع</a:t>
              </a:r>
              <a:endParaRPr lang="ar-SA" sz="1400" b="1" dirty="0"/>
            </a:p>
          </p:txBody>
        </p:sp>
      </p:grpSp>
      <p:grpSp>
        <p:nvGrpSpPr>
          <p:cNvPr id="34" name="مجموعة 33"/>
          <p:cNvGrpSpPr/>
          <p:nvPr/>
        </p:nvGrpSpPr>
        <p:grpSpPr>
          <a:xfrm>
            <a:off x="6948264" y="4470128"/>
            <a:ext cx="1676400" cy="952500"/>
            <a:chOff x="6948264" y="4470128"/>
            <a:chExt cx="1676400" cy="952500"/>
          </a:xfrm>
        </p:grpSpPr>
        <p:pic>
          <p:nvPicPr>
            <p:cNvPr id="1038" name="Picture 14" descr="C:\Users\4D11~1\AppData\Local\Temp\SNAGHTML28b9940f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4470128"/>
              <a:ext cx="1676400" cy="952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مربع نص 48"/>
            <p:cNvSpPr txBox="1"/>
            <p:nvPr/>
          </p:nvSpPr>
          <p:spPr>
            <a:xfrm>
              <a:off x="7218694" y="4792489"/>
              <a:ext cx="1080120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مستطيل</a:t>
              </a:r>
              <a:endParaRPr lang="ar-SA" sz="1400" b="1" dirty="0"/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4572000" y="5085184"/>
            <a:ext cx="952500" cy="962025"/>
            <a:chOff x="4572000" y="5445224"/>
            <a:chExt cx="952500" cy="962025"/>
          </a:xfrm>
        </p:grpSpPr>
        <p:pic>
          <p:nvPicPr>
            <p:cNvPr id="1040" name="Picture 16" descr="C:\Users\4D11~1\AppData\Local\Temp\SNAGHTML28bc731b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5445224"/>
              <a:ext cx="952500" cy="9620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0" name="مربع نص 49"/>
            <p:cNvSpPr txBox="1"/>
            <p:nvPr/>
          </p:nvSpPr>
          <p:spPr>
            <a:xfrm>
              <a:off x="4702161" y="5772347"/>
              <a:ext cx="69026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مربع</a:t>
              </a:r>
              <a:endParaRPr lang="ar-SA" sz="1400" b="1" dirty="0"/>
            </a:p>
          </p:txBody>
        </p:sp>
      </p:grpSp>
      <p:grpSp>
        <p:nvGrpSpPr>
          <p:cNvPr id="32" name="مجموعة 31"/>
          <p:cNvGrpSpPr/>
          <p:nvPr/>
        </p:nvGrpSpPr>
        <p:grpSpPr>
          <a:xfrm>
            <a:off x="1903213" y="4470128"/>
            <a:ext cx="1371600" cy="828676"/>
            <a:chOff x="1903213" y="4470128"/>
            <a:chExt cx="1371600" cy="828676"/>
          </a:xfrm>
        </p:grpSpPr>
        <p:pic>
          <p:nvPicPr>
            <p:cNvPr id="1042" name="Picture 18" descr="C:\Users\4D11~1\AppData\Local\Temp\SNAGHTML28be84a5.PN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3213" y="4470128"/>
              <a:ext cx="1371600" cy="8286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1" name="مربع نص 50"/>
            <p:cNvSpPr txBox="1"/>
            <p:nvPr/>
          </p:nvSpPr>
          <p:spPr>
            <a:xfrm>
              <a:off x="2188458" y="4716722"/>
              <a:ext cx="690269" cy="30777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1400" b="1" dirty="0" smtClean="0"/>
                <a:t>معين</a:t>
              </a:r>
              <a:endParaRPr lang="ar-SA" sz="1400" b="1" dirty="0"/>
            </a:p>
          </p:txBody>
        </p:sp>
      </p:grpSp>
      <p:cxnSp>
        <p:nvCxnSpPr>
          <p:cNvPr id="19" name="رابط كسهم مستقيم 18"/>
          <p:cNvCxnSpPr/>
          <p:nvPr/>
        </p:nvCxnSpPr>
        <p:spPr>
          <a:xfrm flipH="1">
            <a:off x="3035748" y="2512373"/>
            <a:ext cx="1320228" cy="34190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مربع نص 57"/>
          <p:cNvSpPr txBox="1"/>
          <p:nvPr/>
        </p:nvSpPr>
        <p:spPr>
          <a:xfrm>
            <a:off x="1719390" y="3275111"/>
            <a:ext cx="148473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ضلعان متوازيان فقط</a:t>
            </a:r>
            <a:endParaRPr lang="ar-SA" sz="1400" b="1" dirty="0"/>
          </a:p>
        </p:txBody>
      </p:sp>
      <p:cxnSp>
        <p:nvCxnSpPr>
          <p:cNvPr id="59" name="رابط كسهم مستقيم 58"/>
          <p:cNvCxnSpPr/>
          <p:nvPr/>
        </p:nvCxnSpPr>
        <p:spPr>
          <a:xfrm flipH="1">
            <a:off x="4976259" y="2750840"/>
            <a:ext cx="14389" cy="67815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رابط كسهم مستقيم 60"/>
          <p:cNvCxnSpPr/>
          <p:nvPr/>
        </p:nvCxnSpPr>
        <p:spPr>
          <a:xfrm rot="-300000">
            <a:off x="6175678" y="4025079"/>
            <a:ext cx="772586" cy="59926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كسهم مستقيم 63"/>
          <p:cNvCxnSpPr/>
          <p:nvPr/>
        </p:nvCxnSpPr>
        <p:spPr>
          <a:xfrm flipH="1">
            <a:off x="3035748" y="3821600"/>
            <a:ext cx="1239660" cy="8315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مربع نص 65"/>
          <p:cNvSpPr txBox="1"/>
          <p:nvPr/>
        </p:nvSpPr>
        <p:spPr>
          <a:xfrm>
            <a:off x="7222441" y="4140370"/>
            <a:ext cx="10801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متوازي أضلاع</a:t>
            </a:r>
            <a:endParaRPr lang="ar-SA" sz="1400" b="1" dirty="0"/>
          </a:p>
        </p:txBody>
      </p:sp>
      <p:sp>
        <p:nvSpPr>
          <p:cNvPr id="67" name="مربع نص 66"/>
          <p:cNvSpPr txBox="1"/>
          <p:nvPr/>
        </p:nvSpPr>
        <p:spPr>
          <a:xfrm>
            <a:off x="4512555" y="4792488"/>
            <a:ext cx="10801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متوازي أضلاع</a:t>
            </a:r>
            <a:endParaRPr lang="ar-SA" sz="1400" b="1" dirty="0"/>
          </a:p>
        </p:txBody>
      </p:sp>
      <p:sp>
        <p:nvSpPr>
          <p:cNvPr id="68" name="مربع نص 67"/>
          <p:cNvSpPr txBox="1"/>
          <p:nvPr/>
        </p:nvSpPr>
        <p:spPr>
          <a:xfrm>
            <a:off x="2011048" y="4134947"/>
            <a:ext cx="108012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/>
              <a:t>متوازي أضلاع</a:t>
            </a:r>
            <a:endParaRPr lang="ar-SA" sz="1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1708169" y="5326514"/>
            <a:ext cx="168399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rgbClr val="FF0000"/>
                </a:solidFill>
              </a:rPr>
              <a:t>أضلاعه الأربعة متطابقة</a:t>
            </a:r>
            <a:endParaRPr lang="ar-SA" sz="1400" b="1" dirty="0">
              <a:solidFill>
                <a:srgbClr val="FF0000"/>
              </a:solidFill>
            </a:endParaRPr>
          </a:p>
        </p:txBody>
      </p:sp>
      <p:sp>
        <p:nvSpPr>
          <p:cNvPr id="70" name="مربع نص 69"/>
          <p:cNvSpPr txBox="1"/>
          <p:nvPr/>
        </p:nvSpPr>
        <p:spPr>
          <a:xfrm>
            <a:off x="6916757" y="5450538"/>
            <a:ext cx="168399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rgbClr val="FF0000"/>
                </a:solidFill>
              </a:rPr>
              <a:t>زواياه الأربع قوائم</a:t>
            </a:r>
            <a:endParaRPr lang="ar-SA" sz="1400" b="1" dirty="0">
              <a:solidFill>
                <a:srgbClr val="FF0000"/>
              </a:solidFill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4203902" y="6047209"/>
            <a:ext cx="168399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rgbClr val="FF0000"/>
                </a:solidFill>
              </a:rPr>
              <a:t>زواياه الأربع قوائم</a:t>
            </a:r>
            <a:endParaRPr lang="ar-SA" sz="1400" b="1" dirty="0">
              <a:solidFill>
                <a:srgbClr val="FF0000"/>
              </a:solidFill>
            </a:endParaRPr>
          </a:p>
        </p:txBody>
      </p:sp>
      <p:sp>
        <p:nvSpPr>
          <p:cNvPr id="72" name="مربع نص 71"/>
          <p:cNvSpPr txBox="1"/>
          <p:nvPr/>
        </p:nvSpPr>
        <p:spPr>
          <a:xfrm>
            <a:off x="4189292" y="6354986"/>
            <a:ext cx="1683993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400" b="1" dirty="0" smtClean="0">
                <a:solidFill>
                  <a:srgbClr val="FF0000"/>
                </a:solidFill>
              </a:rPr>
              <a:t>أضلاعه الأربعة متطابقة</a:t>
            </a:r>
            <a:endParaRPr lang="ar-SA" sz="1400" b="1" dirty="0">
              <a:solidFill>
                <a:srgbClr val="FF0000"/>
              </a:solidFill>
            </a:endParaRPr>
          </a:p>
        </p:txBody>
      </p:sp>
      <p:cxnSp>
        <p:nvCxnSpPr>
          <p:cNvPr id="73" name="رابط كسهم مستقيم 72"/>
          <p:cNvCxnSpPr>
            <a:endCxn id="1040" idx="3"/>
          </p:cNvCxnSpPr>
          <p:nvPr/>
        </p:nvCxnSpPr>
        <p:spPr>
          <a:xfrm flipH="1">
            <a:off x="5524500" y="5284298"/>
            <a:ext cx="1423764" cy="281899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كسهم مستقيم 74"/>
          <p:cNvCxnSpPr/>
          <p:nvPr/>
        </p:nvCxnSpPr>
        <p:spPr>
          <a:xfrm>
            <a:off x="3035748" y="5061690"/>
            <a:ext cx="1476805" cy="572601"/>
          </a:xfrm>
          <a:prstGeom prst="straightConnector1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50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6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58" grpId="0"/>
      <p:bldP spid="66" grpId="0"/>
      <p:bldP spid="67" grpId="0"/>
      <p:bldP spid="68" grpId="0"/>
      <p:bldP spid="69" grpId="0"/>
      <p:bldP spid="70" grpId="0"/>
      <p:bldP spid="71" grpId="0"/>
      <p:bldP spid="7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4782"/>
            <a:ext cx="489585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5520638" y="3200943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296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520638" y="2780928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25619" y="2924944"/>
            <a:ext cx="40662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1495" y="2938463"/>
            <a:ext cx="2272553" cy="164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بيضاوي 4"/>
          <p:cNvSpPr/>
          <p:nvPr/>
        </p:nvSpPr>
        <p:spPr>
          <a:xfrm flipH="1">
            <a:off x="4139952" y="3415145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 flipH="1">
            <a:off x="4012524" y="2937166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/>
          <p:cNvSpPr/>
          <p:nvPr/>
        </p:nvSpPr>
        <p:spPr>
          <a:xfrm flipH="1">
            <a:off x="3015534" y="2996952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5736929" y="3642555"/>
            <a:ext cx="82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5520638" y="3686589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64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520638" y="3676962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64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0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25329 0.0083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5" grpId="0" animBg="1"/>
      <p:bldP spid="11" grpId="0" animBg="1"/>
      <p:bldP spid="12" grpId="0" animBg="1"/>
      <p:bldP spid="17" grpId="0"/>
      <p:bldP spid="19" grpId="0"/>
      <p:bldP spid="19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4782"/>
            <a:ext cx="489585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3" name="مربع نص 12"/>
          <p:cNvSpPr txBox="1"/>
          <p:nvPr/>
        </p:nvSpPr>
        <p:spPr>
          <a:xfrm>
            <a:off x="5520638" y="3200943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325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520638" y="2780928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25619" y="2924944"/>
            <a:ext cx="40662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5736929" y="3642555"/>
            <a:ext cx="82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5520638" y="3686589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35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492896"/>
            <a:ext cx="2854424" cy="17122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بيضاوي 4"/>
          <p:cNvSpPr/>
          <p:nvPr/>
        </p:nvSpPr>
        <p:spPr>
          <a:xfrm flipH="1">
            <a:off x="4427984" y="3682926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 flipH="1">
            <a:off x="4283968" y="2780928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/>
          <p:cNvSpPr/>
          <p:nvPr/>
        </p:nvSpPr>
        <p:spPr>
          <a:xfrm flipH="1">
            <a:off x="3231558" y="3165015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5520638" y="3676962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35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62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30052 0.00833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035" y="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7" grpId="0"/>
      <p:bldP spid="5" grpId="0" animBg="1"/>
      <p:bldP spid="11" grpId="0" animBg="1"/>
      <p:bldP spid="12" grpId="0" animBg="1"/>
      <p:bldP spid="19" grpId="0"/>
      <p:bldP spid="19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908720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27770"/>
            <a:ext cx="4124325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72816"/>
            <a:ext cx="474345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094" y="4293096"/>
            <a:ext cx="3543300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خماسي 1"/>
          <p:cNvSpPr/>
          <p:nvPr/>
        </p:nvSpPr>
        <p:spPr>
          <a:xfrm rot="5400000">
            <a:off x="5256076" y="512676"/>
            <a:ext cx="936104" cy="3312368"/>
          </a:xfrm>
          <a:prstGeom prst="homePlate">
            <a:avLst/>
          </a:prstGeom>
          <a:solidFill>
            <a:srgbClr val="FFFF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ربع نص 16"/>
          <p:cNvSpPr txBox="1"/>
          <p:nvPr/>
        </p:nvSpPr>
        <p:spPr>
          <a:xfrm>
            <a:off x="5260841" y="2780928"/>
            <a:ext cx="93240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مربع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8" name="خماسي 17"/>
          <p:cNvSpPr/>
          <p:nvPr/>
        </p:nvSpPr>
        <p:spPr>
          <a:xfrm rot="5400000">
            <a:off x="5868429" y="3582707"/>
            <a:ext cx="936104" cy="2284958"/>
          </a:xfrm>
          <a:prstGeom prst="homePlate">
            <a:avLst/>
          </a:prstGeom>
          <a:solidFill>
            <a:srgbClr val="FFFF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9" name="مربع نص 18"/>
          <p:cNvSpPr txBox="1"/>
          <p:nvPr/>
        </p:nvSpPr>
        <p:spPr>
          <a:xfrm>
            <a:off x="5580112" y="5337254"/>
            <a:ext cx="15320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متوازي أضلاع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24" name="مجموعة 23"/>
          <p:cNvGrpSpPr/>
          <p:nvPr/>
        </p:nvGrpSpPr>
        <p:grpSpPr>
          <a:xfrm rot="10800000">
            <a:off x="2042537" y="3766926"/>
            <a:ext cx="1319182" cy="1332113"/>
            <a:chOff x="2028682" y="2506416"/>
            <a:chExt cx="1319182" cy="1788132"/>
          </a:xfrm>
        </p:grpSpPr>
        <p:sp>
          <p:nvSpPr>
            <p:cNvPr id="14" name="شكل بيضاوي 13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13" name="مجموعة 12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8" name="رابط مستقيم 7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رابط مستقيم 21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رابط مستقيم 11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رابط مستقيم 25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رابط مستقيم 26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مجموعة 28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30" name="رابط مستقيم 29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رابط مستقيم 30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رابط مستقيم 31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رابط مستقيم 32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رابط مستقيم 33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خماسي 14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3" name="قوس 22"/>
            <p:cNvSpPr/>
            <p:nvPr/>
          </p:nvSpPr>
          <p:spPr>
            <a:xfrm>
              <a:off x="2449674" y="2930225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6" name="مربع نص 35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cxnSp>
        <p:nvCxnSpPr>
          <p:cNvPr id="28" name="رابط مستقيم 27"/>
          <p:cNvCxnSpPr/>
          <p:nvPr/>
        </p:nvCxnSpPr>
        <p:spPr>
          <a:xfrm flipH="1">
            <a:off x="2051960" y="3789042"/>
            <a:ext cx="12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مجموعة 42"/>
          <p:cNvGrpSpPr/>
          <p:nvPr/>
        </p:nvGrpSpPr>
        <p:grpSpPr>
          <a:xfrm rot="5460000">
            <a:off x="3403551" y="2495367"/>
            <a:ext cx="1260000" cy="1332000"/>
            <a:chOff x="2028682" y="2506416"/>
            <a:chExt cx="1319182" cy="1788132"/>
          </a:xfrm>
        </p:grpSpPr>
        <p:sp>
          <p:nvSpPr>
            <p:cNvPr id="44" name="شكل بيضاوي 43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5" name="مجموعة 44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55" name="رابط مستقيم 54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رابط مستقيم 58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مجموعة 45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50" name="رابط مستقيم 49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رابط مستقيم 50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رابط مستقيم 52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" name="خماسي 46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8" name="قوس 47"/>
            <p:cNvSpPr/>
            <p:nvPr/>
          </p:nvSpPr>
          <p:spPr>
            <a:xfrm>
              <a:off x="2449674" y="2930225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9" name="مربع نص 48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grpSp>
        <p:nvGrpSpPr>
          <p:cNvPr id="2049" name="مجموعة 2048"/>
          <p:cNvGrpSpPr/>
          <p:nvPr/>
        </p:nvGrpSpPr>
        <p:grpSpPr>
          <a:xfrm>
            <a:off x="2065575" y="2092376"/>
            <a:ext cx="1584176" cy="1674550"/>
            <a:chOff x="9684568" y="2420888"/>
            <a:chExt cx="1584176" cy="1674550"/>
          </a:xfrm>
        </p:grpSpPr>
        <p:sp>
          <p:nvSpPr>
            <p:cNvPr id="61" name="مثلث قائم الزاوية 60"/>
            <p:cNvSpPr/>
            <p:nvPr/>
          </p:nvSpPr>
          <p:spPr>
            <a:xfrm>
              <a:off x="9684568" y="2420888"/>
              <a:ext cx="1584176" cy="167455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2048" name="مثلث قائم الزاوية 2047"/>
            <p:cNvSpPr/>
            <p:nvPr/>
          </p:nvSpPr>
          <p:spPr>
            <a:xfrm>
              <a:off x="9886737" y="2980983"/>
              <a:ext cx="914400" cy="914400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63" name="مجموعة 62"/>
          <p:cNvGrpSpPr/>
          <p:nvPr/>
        </p:nvGrpSpPr>
        <p:grpSpPr>
          <a:xfrm flipH="1">
            <a:off x="1749833" y="2094969"/>
            <a:ext cx="1584176" cy="1674550"/>
            <a:chOff x="9684568" y="2420888"/>
            <a:chExt cx="1584176" cy="1674550"/>
          </a:xfrm>
        </p:grpSpPr>
        <p:sp>
          <p:nvSpPr>
            <p:cNvPr id="64" name="مثلث قائم الزاوية 63"/>
            <p:cNvSpPr/>
            <p:nvPr/>
          </p:nvSpPr>
          <p:spPr>
            <a:xfrm>
              <a:off x="9684568" y="2420888"/>
              <a:ext cx="1584176" cy="167455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5" name="مثلث قائم الزاوية 64"/>
            <p:cNvSpPr/>
            <p:nvPr/>
          </p:nvSpPr>
          <p:spPr>
            <a:xfrm>
              <a:off x="9886737" y="2980983"/>
              <a:ext cx="914400" cy="914400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cxnSp>
        <p:nvCxnSpPr>
          <p:cNvPr id="66" name="رابط مستقيم 65"/>
          <p:cNvCxnSpPr/>
          <p:nvPr/>
        </p:nvCxnSpPr>
        <p:spPr>
          <a:xfrm flipV="1">
            <a:off x="3347960" y="1881040"/>
            <a:ext cx="0" cy="19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رابط مستقيم 67"/>
          <p:cNvCxnSpPr/>
          <p:nvPr/>
        </p:nvCxnSpPr>
        <p:spPr>
          <a:xfrm flipV="1">
            <a:off x="2051720" y="1881042"/>
            <a:ext cx="0" cy="1908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7" name="مستطيل 2056"/>
          <p:cNvSpPr/>
          <p:nvPr/>
        </p:nvSpPr>
        <p:spPr>
          <a:xfrm>
            <a:off x="3123630" y="3589015"/>
            <a:ext cx="216000" cy="20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2" name="مستطيل 71"/>
          <p:cNvSpPr/>
          <p:nvPr/>
        </p:nvSpPr>
        <p:spPr>
          <a:xfrm>
            <a:off x="2051720" y="3589015"/>
            <a:ext cx="216000" cy="20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90" name="مجموعة 89"/>
          <p:cNvGrpSpPr/>
          <p:nvPr/>
        </p:nvGrpSpPr>
        <p:grpSpPr>
          <a:xfrm rot="16260000">
            <a:off x="735973" y="2486385"/>
            <a:ext cx="1260000" cy="1317600"/>
            <a:chOff x="2028682" y="2506416"/>
            <a:chExt cx="1319182" cy="1788132"/>
          </a:xfrm>
        </p:grpSpPr>
        <p:sp>
          <p:nvSpPr>
            <p:cNvPr id="91" name="شكل بيضاوي 90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92" name="مجموعة 91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102" name="رابط مستقيم 101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رابط مستقيم 102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رابط مستقيم 103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رابط مستقيم 104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رابط مستقيم 105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مجموعة 92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97" name="رابط مستقيم 96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رابط مستقيم 97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رابط مستقيم 98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رابط مستقيم 99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رابط مستقيم 100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خماسي 93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5" name="قوس 94"/>
            <p:cNvSpPr/>
            <p:nvPr/>
          </p:nvSpPr>
          <p:spPr>
            <a:xfrm>
              <a:off x="2449674" y="2930225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6" name="مربع نص 95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cxnSp>
        <p:nvCxnSpPr>
          <p:cNvPr id="107" name="رابط مستقيم 106"/>
          <p:cNvCxnSpPr/>
          <p:nvPr/>
        </p:nvCxnSpPr>
        <p:spPr>
          <a:xfrm flipH="1">
            <a:off x="2067430" y="2506751"/>
            <a:ext cx="129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8" name="قوس 2057"/>
          <p:cNvSpPr/>
          <p:nvPr/>
        </p:nvSpPr>
        <p:spPr>
          <a:xfrm>
            <a:off x="2994567" y="2489003"/>
            <a:ext cx="683009" cy="507949"/>
          </a:xfrm>
          <a:prstGeom prst="arc">
            <a:avLst>
              <a:gd name="adj1" fmla="val 11413828"/>
              <a:gd name="adj2" fmla="val 20912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9" name="قوس 108"/>
          <p:cNvSpPr/>
          <p:nvPr/>
        </p:nvSpPr>
        <p:spPr>
          <a:xfrm>
            <a:off x="1691680" y="2502858"/>
            <a:ext cx="683009" cy="507949"/>
          </a:xfrm>
          <a:prstGeom prst="arc">
            <a:avLst>
              <a:gd name="adj1" fmla="val 11413828"/>
              <a:gd name="adj2" fmla="val 20912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0" name="رابط مستقيم 109"/>
          <p:cNvCxnSpPr/>
          <p:nvPr/>
        </p:nvCxnSpPr>
        <p:spPr>
          <a:xfrm flipH="1">
            <a:off x="2012236" y="5337254"/>
            <a:ext cx="21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رابط مستقيم 110"/>
          <p:cNvCxnSpPr/>
          <p:nvPr/>
        </p:nvCxnSpPr>
        <p:spPr>
          <a:xfrm flipH="1">
            <a:off x="2530871" y="6165304"/>
            <a:ext cx="21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رابط مستقيم 111"/>
          <p:cNvCxnSpPr/>
          <p:nvPr/>
        </p:nvCxnSpPr>
        <p:spPr>
          <a:xfrm flipH="1" flipV="1">
            <a:off x="4130525" y="5337254"/>
            <a:ext cx="513483" cy="828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رابط مستقيم 113"/>
          <p:cNvCxnSpPr/>
          <p:nvPr/>
        </p:nvCxnSpPr>
        <p:spPr>
          <a:xfrm flipH="1" flipV="1">
            <a:off x="2028438" y="5337254"/>
            <a:ext cx="513483" cy="828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مربع نص 114"/>
          <p:cNvSpPr txBox="1"/>
          <p:nvPr/>
        </p:nvSpPr>
        <p:spPr>
          <a:xfrm>
            <a:off x="2987824" y="5109489"/>
            <a:ext cx="37104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ǁ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16" name="مربع نص 115"/>
          <p:cNvSpPr txBox="1"/>
          <p:nvPr/>
        </p:nvSpPr>
        <p:spPr>
          <a:xfrm>
            <a:off x="3265343" y="5951394"/>
            <a:ext cx="37104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ǁ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/>
      <p:bldP spid="18" grpId="0" animBg="1"/>
      <p:bldP spid="19" grpId="0"/>
      <p:bldP spid="2057" grpId="0" animBg="1"/>
      <p:bldP spid="72" grpId="0" animBg="1"/>
      <p:bldP spid="2058" grpId="0" animBg="1"/>
      <p:bldP spid="109" grpId="0" animBg="1"/>
      <p:bldP spid="115" grpId="0"/>
      <p:bldP spid="1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03784"/>
            <a:ext cx="4124325" cy="381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333" y="1988840"/>
            <a:ext cx="3657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833" y="4293096"/>
            <a:ext cx="38481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خماسي 12"/>
          <p:cNvSpPr/>
          <p:nvPr/>
        </p:nvSpPr>
        <p:spPr>
          <a:xfrm rot="5400000">
            <a:off x="5697982" y="1430840"/>
            <a:ext cx="792000" cy="1908000"/>
          </a:xfrm>
          <a:prstGeom prst="homePlate">
            <a:avLst/>
          </a:prstGeom>
          <a:solidFill>
            <a:srgbClr val="FFFF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خماسي 13"/>
          <p:cNvSpPr/>
          <p:nvPr/>
        </p:nvSpPr>
        <p:spPr>
          <a:xfrm rot="5400000">
            <a:off x="5436362" y="3753134"/>
            <a:ext cx="828000" cy="1836000"/>
          </a:xfrm>
          <a:prstGeom prst="homePlate">
            <a:avLst/>
          </a:prstGeom>
          <a:solidFill>
            <a:srgbClr val="FFFF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ربع نص 14"/>
          <p:cNvSpPr txBox="1"/>
          <p:nvPr/>
        </p:nvSpPr>
        <p:spPr>
          <a:xfrm>
            <a:off x="5466539" y="2884874"/>
            <a:ext cx="126570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شبه منحرف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5089911" y="5157192"/>
            <a:ext cx="15320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معين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7" name="رابط مستقيم 16"/>
          <p:cNvCxnSpPr/>
          <p:nvPr/>
        </p:nvCxnSpPr>
        <p:spPr>
          <a:xfrm flipH="1">
            <a:off x="1907864" y="2216605"/>
            <a:ext cx="1440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flipH="1">
            <a:off x="1702877" y="3044655"/>
            <a:ext cx="2124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 flipV="1">
            <a:off x="3336478" y="2216605"/>
            <a:ext cx="513483" cy="828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1702877" y="2216605"/>
            <a:ext cx="204987" cy="8280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سهم إلى اليمين 5"/>
          <p:cNvSpPr/>
          <p:nvPr/>
        </p:nvSpPr>
        <p:spPr>
          <a:xfrm>
            <a:off x="2489409" y="2117134"/>
            <a:ext cx="288000" cy="180000"/>
          </a:xfrm>
          <a:prstGeom prst="rightArrow">
            <a:avLst>
              <a:gd name="adj1" fmla="val 44282"/>
              <a:gd name="adj2" fmla="val 2018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سهم إلى اليمين 25"/>
          <p:cNvSpPr/>
          <p:nvPr/>
        </p:nvSpPr>
        <p:spPr>
          <a:xfrm>
            <a:off x="2620581" y="2954655"/>
            <a:ext cx="288000" cy="180000"/>
          </a:xfrm>
          <a:prstGeom prst="rightArrow">
            <a:avLst>
              <a:gd name="adj1" fmla="val 44282"/>
              <a:gd name="adj2" fmla="val 20188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30" name="رابط مستقيم 29"/>
          <p:cNvCxnSpPr/>
          <p:nvPr/>
        </p:nvCxnSpPr>
        <p:spPr>
          <a:xfrm flipV="1">
            <a:off x="2119661" y="4877490"/>
            <a:ext cx="1070035" cy="10395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رابط مستقيم 31"/>
          <p:cNvCxnSpPr/>
          <p:nvPr/>
        </p:nvCxnSpPr>
        <p:spPr>
          <a:xfrm flipH="1">
            <a:off x="827584" y="4869160"/>
            <a:ext cx="262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flipH="1" flipV="1">
            <a:off x="2154485" y="3797263"/>
            <a:ext cx="1035212" cy="106094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/>
          <p:nvPr/>
        </p:nvCxnSpPr>
        <p:spPr>
          <a:xfrm>
            <a:off x="2102939" y="3717032"/>
            <a:ext cx="0" cy="23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مجموعة 40"/>
          <p:cNvGrpSpPr/>
          <p:nvPr/>
        </p:nvGrpSpPr>
        <p:grpSpPr>
          <a:xfrm rot="10800000">
            <a:off x="2123729" y="4877489"/>
            <a:ext cx="1047083" cy="1332113"/>
            <a:chOff x="2028682" y="2506416"/>
            <a:chExt cx="1319182" cy="1788132"/>
          </a:xfrm>
        </p:grpSpPr>
        <p:sp>
          <p:nvSpPr>
            <p:cNvPr id="42" name="شكل بيضاوي 41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43" name="مجموعة 42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53" name="رابط مستقيم 52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4" name="مجموعة 43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48" name="رابط مستقيم 47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رابط مستقيم 50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رابط مستقيم 51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خماسي 44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6" name="قوس 45"/>
            <p:cNvSpPr/>
            <p:nvPr/>
          </p:nvSpPr>
          <p:spPr>
            <a:xfrm>
              <a:off x="2467128" y="2948823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47" name="مربع نص 46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grpSp>
        <p:nvGrpSpPr>
          <p:cNvPr id="58" name="مجموعة 57"/>
          <p:cNvGrpSpPr/>
          <p:nvPr/>
        </p:nvGrpSpPr>
        <p:grpSpPr>
          <a:xfrm rot="10800000">
            <a:off x="1029753" y="4861107"/>
            <a:ext cx="1047083" cy="1332113"/>
            <a:chOff x="2028682" y="2506416"/>
            <a:chExt cx="1319182" cy="1788132"/>
          </a:xfrm>
        </p:grpSpPr>
        <p:sp>
          <p:nvSpPr>
            <p:cNvPr id="59" name="شكل بيضاوي 58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0" name="مجموعة 59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70" name="رابط مستقيم 69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رابط مستقيم 70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رابط مستقيم 71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رابط مستقيم 72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رابط مستقيم 73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1" name="مجموعة 60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65" name="رابط مستقيم 64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رابط مستقيم 65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رابط مستقيم 66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رابط مستقيم 67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رابط مستقيم 68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خماسي 61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قوس 62"/>
            <p:cNvSpPr/>
            <p:nvPr/>
          </p:nvSpPr>
          <p:spPr>
            <a:xfrm>
              <a:off x="2467128" y="2948823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4" name="مربع نص 63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sp>
        <p:nvSpPr>
          <p:cNvPr id="75" name="قوس 74"/>
          <p:cNvSpPr/>
          <p:nvPr/>
        </p:nvSpPr>
        <p:spPr>
          <a:xfrm rot="5400000">
            <a:off x="2594217" y="4596650"/>
            <a:ext cx="683009" cy="507949"/>
          </a:xfrm>
          <a:prstGeom prst="arc">
            <a:avLst>
              <a:gd name="adj1" fmla="val 11413828"/>
              <a:gd name="adj2" fmla="val 20912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6" name="قوس 75"/>
          <p:cNvSpPr/>
          <p:nvPr/>
        </p:nvSpPr>
        <p:spPr>
          <a:xfrm rot="16200000">
            <a:off x="946719" y="4607731"/>
            <a:ext cx="683009" cy="507949"/>
          </a:xfrm>
          <a:prstGeom prst="arc">
            <a:avLst>
              <a:gd name="adj1" fmla="val 11413828"/>
              <a:gd name="adj2" fmla="val 20912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77" name="مجموعة 76"/>
          <p:cNvGrpSpPr/>
          <p:nvPr/>
        </p:nvGrpSpPr>
        <p:grpSpPr>
          <a:xfrm rot="5400000">
            <a:off x="2265986" y="3654749"/>
            <a:ext cx="1047083" cy="1332113"/>
            <a:chOff x="2028682" y="2506416"/>
            <a:chExt cx="1319182" cy="1788132"/>
          </a:xfrm>
        </p:grpSpPr>
        <p:sp>
          <p:nvSpPr>
            <p:cNvPr id="78" name="شكل بيضاوي 77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79" name="مجموعة 78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89" name="رابط مستقيم 88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رابط مستقيم 89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رابط مستقيم 90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رابط مستقيم 91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رابط مستقيم 92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0" name="مجموعة 79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84" name="رابط مستقيم 83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رابط مستقيم 84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رابط مستقيم 85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رابط مستقيم 86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رابط مستقيم 87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1" name="خماسي 80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2" name="قوس 81"/>
            <p:cNvSpPr/>
            <p:nvPr/>
          </p:nvSpPr>
          <p:spPr>
            <a:xfrm>
              <a:off x="2467128" y="2948823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83" name="مربع نص 82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grpSp>
        <p:nvGrpSpPr>
          <p:cNvPr id="94" name="مجموعة 93"/>
          <p:cNvGrpSpPr/>
          <p:nvPr/>
        </p:nvGrpSpPr>
        <p:grpSpPr>
          <a:xfrm rot="5400000">
            <a:off x="2279752" y="4727438"/>
            <a:ext cx="1047083" cy="1332113"/>
            <a:chOff x="2028682" y="2506416"/>
            <a:chExt cx="1319182" cy="1788132"/>
          </a:xfrm>
        </p:grpSpPr>
        <p:sp>
          <p:nvSpPr>
            <p:cNvPr id="95" name="شكل بيضاوي 94"/>
            <p:cNvSpPr/>
            <p:nvPr/>
          </p:nvSpPr>
          <p:spPr>
            <a:xfrm>
              <a:off x="2549995" y="3001218"/>
              <a:ext cx="216000" cy="144000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96" name="مجموعة 95"/>
            <p:cNvGrpSpPr/>
            <p:nvPr/>
          </p:nvGrpSpPr>
          <p:grpSpPr>
            <a:xfrm>
              <a:off x="2627784" y="2980983"/>
              <a:ext cx="720080" cy="1312113"/>
              <a:chOff x="2627784" y="2980983"/>
              <a:chExt cx="720080" cy="1312113"/>
            </a:xfrm>
          </p:grpSpPr>
          <p:cxnSp>
            <p:nvCxnSpPr>
              <p:cNvPr id="106" name="رابط مستقيم 105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رابط مستقيم 106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رابط مستقيم 107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رابط مستقيم 108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رابط مستقيم 109"/>
              <p:cNvCxnSpPr/>
              <p:nvPr/>
            </p:nvCxnSpPr>
            <p:spPr>
              <a:xfrm flipH="1">
                <a:off x="3201115" y="4190278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مجموعة 96"/>
            <p:cNvGrpSpPr/>
            <p:nvPr/>
          </p:nvGrpSpPr>
          <p:grpSpPr>
            <a:xfrm flipH="1">
              <a:off x="2028682" y="2982435"/>
              <a:ext cx="640667" cy="1312113"/>
              <a:chOff x="2627784" y="2980983"/>
              <a:chExt cx="720080" cy="1312113"/>
            </a:xfrm>
          </p:grpSpPr>
          <p:cxnSp>
            <p:nvCxnSpPr>
              <p:cNvPr id="101" name="رابط مستقيم 100"/>
              <p:cNvCxnSpPr/>
              <p:nvPr/>
            </p:nvCxnSpPr>
            <p:spPr>
              <a:xfrm>
                <a:off x="2843808" y="2980983"/>
                <a:ext cx="504056" cy="131211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رابط مستقيم 101"/>
              <p:cNvCxnSpPr/>
              <p:nvPr/>
            </p:nvCxnSpPr>
            <p:spPr>
              <a:xfrm>
                <a:off x="2816098" y="3146434"/>
                <a:ext cx="393935" cy="1028537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رابط مستقيم 102"/>
              <p:cNvCxnSpPr/>
              <p:nvPr/>
            </p:nvCxnSpPr>
            <p:spPr>
              <a:xfrm flipH="1">
                <a:off x="2627784" y="3146434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رابط مستقيم 103"/>
              <p:cNvCxnSpPr/>
              <p:nvPr/>
            </p:nvCxnSpPr>
            <p:spPr>
              <a:xfrm flipH="1">
                <a:off x="2648089" y="2996290"/>
                <a:ext cx="188314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رابط مستقيم 104"/>
              <p:cNvCxnSpPr/>
              <p:nvPr/>
            </p:nvCxnSpPr>
            <p:spPr>
              <a:xfrm flipH="1">
                <a:off x="3201115" y="4176423"/>
                <a:ext cx="108000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خماسي 97"/>
            <p:cNvSpPr/>
            <p:nvPr/>
          </p:nvSpPr>
          <p:spPr>
            <a:xfrm rot="16200000">
              <a:off x="2453908" y="2633873"/>
              <a:ext cx="434914" cy="180000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99" name="قوس 98"/>
            <p:cNvSpPr/>
            <p:nvPr/>
          </p:nvSpPr>
          <p:spPr>
            <a:xfrm>
              <a:off x="2467128" y="2948823"/>
              <a:ext cx="396000" cy="241619"/>
            </a:xfrm>
            <a:prstGeom prst="arc">
              <a:avLst>
                <a:gd name="adj1" fmla="val 8963477"/>
                <a:gd name="adj2" fmla="val 1732385"/>
              </a:avLst>
            </a:pr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00" name="مربع نص 99"/>
            <p:cNvSpPr txBox="1"/>
            <p:nvPr/>
          </p:nvSpPr>
          <p:spPr>
            <a:xfrm>
              <a:off x="2491704" y="2766612"/>
              <a:ext cx="327579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ar-SA" sz="2000" b="1" dirty="0" smtClean="0"/>
                <a:t>•</a:t>
              </a:r>
              <a:endParaRPr lang="ar-SA" sz="2000" b="1" dirty="0"/>
            </a:p>
          </p:txBody>
        </p:sp>
      </p:grpSp>
      <p:sp>
        <p:nvSpPr>
          <p:cNvPr id="111" name="قوس 110"/>
          <p:cNvSpPr/>
          <p:nvPr/>
        </p:nvSpPr>
        <p:spPr>
          <a:xfrm>
            <a:off x="1749187" y="3779724"/>
            <a:ext cx="683009" cy="507949"/>
          </a:xfrm>
          <a:prstGeom prst="arc">
            <a:avLst>
              <a:gd name="adj1" fmla="val 11413828"/>
              <a:gd name="adj2" fmla="val 20912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2" name="قوس 111"/>
          <p:cNvSpPr/>
          <p:nvPr/>
        </p:nvSpPr>
        <p:spPr>
          <a:xfrm rot="10800000">
            <a:off x="1778157" y="5427476"/>
            <a:ext cx="683009" cy="507949"/>
          </a:xfrm>
          <a:prstGeom prst="arc">
            <a:avLst>
              <a:gd name="adj1" fmla="val 11413828"/>
              <a:gd name="adj2" fmla="val 2091200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113" name="رابط مستقيم 112"/>
          <p:cNvCxnSpPr/>
          <p:nvPr/>
        </p:nvCxnSpPr>
        <p:spPr>
          <a:xfrm flipH="1" flipV="1">
            <a:off x="1051806" y="4850560"/>
            <a:ext cx="1051133" cy="10848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رابط مستقيم 116"/>
          <p:cNvCxnSpPr/>
          <p:nvPr/>
        </p:nvCxnSpPr>
        <p:spPr>
          <a:xfrm flipV="1">
            <a:off x="1053408" y="3779724"/>
            <a:ext cx="1037283" cy="10705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مستطيل 117"/>
          <p:cNvSpPr/>
          <p:nvPr/>
        </p:nvSpPr>
        <p:spPr>
          <a:xfrm>
            <a:off x="1860837" y="4655564"/>
            <a:ext cx="216000" cy="200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119" name="مجموعة 118"/>
          <p:cNvGrpSpPr/>
          <p:nvPr/>
        </p:nvGrpSpPr>
        <p:grpSpPr>
          <a:xfrm flipH="1">
            <a:off x="493007" y="3177631"/>
            <a:ext cx="1584176" cy="1674550"/>
            <a:chOff x="9684568" y="2420888"/>
            <a:chExt cx="1584176" cy="1674550"/>
          </a:xfrm>
        </p:grpSpPr>
        <p:sp>
          <p:nvSpPr>
            <p:cNvPr id="120" name="مثلث قائم الزاوية 119"/>
            <p:cNvSpPr/>
            <p:nvPr/>
          </p:nvSpPr>
          <p:spPr>
            <a:xfrm>
              <a:off x="9684568" y="2420888"/>
              <a:ext cx="1584176" cy="1674550"/>
            </a:xfrm>
            <a:prstGeom prst="rtTriangl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21" name="مثلث قائم الزاوية 120"/>
            <p:cNvSpPr/>
            <p:nvPr/>
          </p:nvSpPr>
          <p:spPr>
            <a:xfrm>
              <a:off x="9886737" y="2980983"/>
              <a:ext cx="914400" cy="914400"/>
            </a:xfrm>
            <a:prstGeom prst="rtTriangle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</p:spTree>
    <p:extLst>
      <p:ext uri="{BB962C8B-B14F-4D97-AF65-F5344CB8AC3E}">
        <p14:creationId xmlns:p14="http://schemas.microsoft.com/office/powerpoint/2010/main" val="254321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1000"/>
                            </p:stCondLst>
                            <p:childTnLst>
                              <p:par>
                                <p:cTn id="1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2000"/>
                            </p:stCondLst>
                            <p:childTnLst>
                              <p:par>
                                <p:cTn id="17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3000"/>
                            </p:stCondLst>
                            <p:childTnLst>
                              <p:par>
                                <p:cTn id="1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/>
      <p:bldP spid="16" grpId="0"/>
      <p:bldP spid="6" grpId="0" animBg="1"/>
      <p:bldP spid="26" grpId="0" animBg="1"/>
      <p:bldP spid="75" grpId="0" animBg="1"/>
      <p:bldP spid="76" grpId="0" animBg="1"/>
      <p:bldP spid="111" grpId="0" animBg="1"/>
      <p:bldP spid="112" grpId="0" animBg="1"/>
      <p:bldP spid="1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مربع نص 13"/>
          <p:cNvSpPr txBox="1"/>
          <p:nvPr/>
        </p:nvSpPr>
        <p:spPr>
          <a:xfrm>
            <a:off x="6804248" y="3175074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مستطيل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22437"/>
            <a:ext cx="4229100" cy="4381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700808"/>
            <a:ext cx="7992888" cy="147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مربع نص 19"/>
          <p:cNvSpPr txBox="1"/>
          <p:nvPr/>
        </p:nvSpPr>
        <p:spPr>
          <a:xfrm>
            <a:off x="3779912" y="3175607"/>
            <a:ext cx="12963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شكل رباعي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827584" y="3175607"/>
            <a:ext cx="144034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متوازي أضلاع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3592" y="418755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324" y="4054202"/>
            <a:ext cx="3657600" cy="8763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75" y="4493063"/>
            <a:ext cx="28194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مربع نص 23"/>
          <p:cNvSpPr txBox="1"/>
          <p:nvPr/>
        </p:nvSpPr>
        <p:spPr>
          <a:xfrm>
            <a:off x="4328097" y="5661248"/>
            <a:ext cx="129632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شبه منحرف</a:t>
            </a:r>
            <a:endParaRPr lang="ar-SA" sz="2000" b="1" dirty="0">
              <a:solidFill>
                <a:srgbClr val="FF0000"/>
              </a:solidFill>
            </a:endParaRPr>
          </a:p>
        </p:txBody>
      </p:sp>
      <p:grpSp>
        <p:nvGrpSpPr>
          <p:cNvPr id="3" name="مجموعة 2"/>
          <p:cNvGrpSpPr/>
          <p:nvPr/>
        </p:nvGrpSpPr>
        <p:grpSpPr>
          <a:xfrm rot="16200000">
            <a:off x="1178835" y="5446657"/>
            <a:ext cx="949854" cy="288000"/>
            <a:chOff x="5818720" y="5447277"/>
            <a:chExt cx="2178862" cy="828053"/>
          </a:xfrm>
        </p:grpSpPr>
        <p:cxnSp>
          <p:nvCxnSpPr>
            <p:cNvPr id="15" name="رابط مستقيم 14"/>
            <p:cNvCxnSpPr/>
            <p:nvPr/>
          </p:nvCxnSpPr>
          <p:spPr>
            <a:xfrm flipH="1">
              <a:off x="5838540" y="5447290"/>
              <a:ext cx="165600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flipH="1">
              <a:off x="5850498" y="6275330"/>
              <a:ext cx="2147084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60000" flipH="1" flipV="1">
              <a:off x="7452320" y="5447278"/>
              <a:ext cx="513483" cy="82805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رابط مستقيم 18"/>
            <p:cNvCxnSpPr/>
            <p:nvPr/>
          </p:nvCxnSpPr>
          <p:spPr>
            <a:xfrm rot="5040000" flipH="1">
              <a:off x="5404694" y="5861303"/>
              <a:ext cx="828051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44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" grpId="0"/>
      <p:bldP spid="21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052736"/>
            <a:ext cx="37433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33710"/>
            <a:ext cx="2448272" cy="1907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مجموعة 1"/>
          <p:cNvGrpSpPr/>
          <p:nvPr/>
        </p:nvGrpSpPr>
        <p:grpSpPr>
          <a:xfrm>
            <a:off x="4909939" y="1815863"/>
            <a:ext cx="3981450" cy="406110"/>
            <a:chOff x="4909939" y="1887871"/>
            <a:chExt cx="3981450" cy="40611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00764" y="1887871"/>
              <a:ext cx="11906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9939" y="1922506"/>
              <a:ext cx="2790825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3" name="مجموعة 2"/>
          <p:cNvGrpSpPr/>
          <p:nvPr/>
        </p:nvGrpSpPr>
        <p:grpSpPr>
          <a:xfrm>
            <a:off x="5350254" y="2769492"/>
            <a:ext cx="3540269" cy="371475"/>
            <a:chOff x="5350254" y="2841500"/>
            <a:chExt cx="3540269" cy="371475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14073" y="2841500"/>
              <a:ext cx="2076450" cy="371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50254" y="2869210"/>
              <a:ext cx="1457325" cy="342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826641"/>
            <a:ext cx="9810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821878"/>
            <a:ext cx="504825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ربع نص 14"/>
          <p:cNvSpPr txBox="1"/>
          <p:nvPr/>
        </p:nvSpPr>
        <p:spPr>
          <a:xfrm>
            <a:off x="1403648" y="2555118"/>
            <a:ext cx="8093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180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73696" y="1516722"/>
            <a:ext cx="80938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180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1546" y="3933056"/>
            <a:ext cx="68294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634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893" y="1124744"/>
            <a:ext cx="1550446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77106"/>
            <a:ext cx="4267200" cy="695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80928"/>
            <a:ext cx="1977752" cy="1814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لى شكل حرف L 1"/>
          <p:cNvSpPr/>
          <p:nvPr/>
        </p:nvSpPr>
        <p:spPr>
          <a:xfrm rot="10800000">
            <a:off x="755576" y="3018656"/>
            <a:ext cx="1761728" cy="1576958"/>
          </a:xfrm>
          <a:prstGeom prst="corner">
            <a:avLst>
              <a:gd name="adj1" fmla="val 22415"/>
              <a:gd name="adj2" fmla="val 27114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" name="سهم إلى اليمين 2"/>
          <p:cNvSpPr/>
          <p:nvPr/>
        </p:nvSpPr>
        <p:spPr>
          <a:xfrm>
            <a:off x="2517304" y="3592440"/>
            <a:ext cx="972000" cy="484632"/>
          </a:xfrm>
          <a:prstGeom prst="rightArrow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3" name="مربع نص 22"/>
          <p:cNvSpPr txBox="1"/>
          <p:nvPr/>
        </p:nvSpPr>
        <p:spPr>
          <a:xfrm>
            <a:off x="3347864" y="3660701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217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3347864" y="3240686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4152845" y="3384702"/>
            <a:ext cx="40662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3564155" y="4102313"/>
            <a:ext cx="82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مربع نص 27"/>
          <p:cNvSpPr txBox="1"/>
          <p:nvPr/>
        </p:nvSpPr>
        <p:spPr>
          <a:xfrm>
            <a:off x="3347864" y="4136720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143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3347864" y="4132492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143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768895" y="2420888"/>
            <a:ext cx="31235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85 + 73 + 59 + س  =  360</a:t>
            </a:r>
            <a:endParaRPr lang="ar-SA" sz="2000" b="1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305935" y="2956882"/>
            <a:ext cx="31235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 217 +  س  =  360</a:t>
            </a:r>
            <a:endParaRPr lang="ar-SA" sz="2000" b="1" dirty="0"/>
          </a:p>
        </p:txBody>
      </p:sp>
      <p:sp>
        <p:nvSpPr>
          <p:cNvPr id="32" name="مربع نص 31"/>
          <p:cNvSpPr txBox="1"/>
          <p:nvPr/>
        </p:nvSpPr>
        <p:spPr>
          <a:xfrm>
            <a:off x="7205853" y="3330777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 217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5765693" y="3329282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 217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flipH="1">
            <a:off x="5765693" y="3789040"/>
            <a:ext cx="237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 flipH="1">
            <a:off x="7426893" y="3015047"/>
            <a:ext cx="351878" cy="5749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مربع نص 37"/>
          <p:cNvSpPr txBox="1"/>
          <p:nvPr/>
        </p:nvSpPr>
        <p:spPr>
          <a:xfrm>
            <a:off x="5757633" y="3933069"/>
            <a:ext cx="156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  س  =  143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255655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96296E-6 L -0.23611 -0.058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06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23" grpId="0"/>
      <p:bldP spid="24" grpId="0"/>
      <p:bldP spid="25" grpId="0"/>
      <p:bldP spid="28" grpId="0"/>
      <p:bldP spid="29" grpId="0"/>
      <p:bldP spid="29" grpId="1"/>
      <p:bldP spid="30" grpId="0"/>
      <p:bldP spid="31" grpId="0"/>
      <p:bldP spid="32" grpId="0"/>
      <p:bldP spid="33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524" y="1016792"/>
            <a:ext cx="1900674" cy="54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08146"/>
            <a:ext cx="3629025" cy="390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88" y="2783093"/>
            <a:ext cx="2706216" cy="1892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على شكل حرف L 94"/>
          <p:cNvSpPr/>
          <p:nvPr/>
        </p:nvSpPr>
        <p:spPr>
          <a:xfrm rot="4228153">
            <a:off x="1216348" y="2623045"/>
            <a:ext cx="791487" cy="1938876"/>
          </a:xfrm>
          <a:prstGeom prst="corner">
            <a:avLst>
              <a:gd name="adj1" fmla="val 67331"/>
              <a:gd name="adj2" fmla="val 71643"/>
            </a:avLst>
          </a:prstGeom>
          <a:solidFill>
            <a:srgbClr val="FFFF00">
              <a:alpha val="2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6" name="سهم إلى اليمين 95"/>
          <p:cNvSpPr/>
          <p:nvPr/>
        </p:nvSpPr>
        <p:spPr>
          <a:xfrm>
            <a:off x="2601846" y="3132682"/>
            <a:ext cx="972000" cy="484632"/>
          </a:xfrm>
          <a:prstGeom prst="rightArrow">
            <a:avLst/>
          </a:prstGeom>
          <a:solidFill>
            <a:srgbClr val="FFFF00">
              <a:alpha val="2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7" name="مربع نص 96"/>
          <p:cNvSpPr txBox="1"/>
          <p:nvPr/>
        </p:nvSpPr>
        <p:spPr>
          <a:xfrm>
            <a:off x="3432406" y="3200943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260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98" name="مربع نص 97"/>
          <p:cNvSpPr txBox="1"/>
          <p:nvPr/>
        </p:nvSpPr>
        <p:spPr>
          <a:xfrm>
            <a:off x="3432406" y="2780928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99" name="مربع نص 98"/>
          <p:cNvSpPr txBox="1"/>
          <p:nvPr/>
        </p:nvSpPr>
        <p:spPr>
          <a:xfrm>
            <a:off x="4237387" y="2924944"/>
            <a:ext cx="40662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00" name="رابط مستقيم 99"/>
          <p:cNvCxnSpPr/>
          <p:nvPr/>
        </p:nvCxnSpPr>
        <p:spPr>
          <a:xfrm flipH="1">
            <a:off x="3648697" y="3642555"/>
            <a:ext cx="82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مربع نص 100"/>
          <p:cNvSpPr txBox="1"/>
          <p:nvPr/>
        </p:nvSpPr>
        <p:spPr>
          <a:xfrm>
            <a:off x="3432406" y="3676962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100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2" name="مربع نص 101"/>
          <p:cNvSpPr txBox="1"/>
          <p:nvPr/>
        </p:nvSpPr>
        <p:spPr>
          <a:xfrm>
            <a:off x="3432406" y="3686589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100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3" name="مربع نص 102"/>
          <p:cNvSpPr txBox="1"/>
          <p:nvPr/>
        </p:nvSpPr>
        <p:spPr>
          <a:xfrm>
            <a:off x="5580113" y="2420888"/>
            <a:ext cx="33123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48 + 157 + 55 + س  =  360</a:t>
            </a:r>
            <a:endParaRPr lang="ar-SA" sz="2000" b="1" dirty="0"/>
          </a:p>
        </p:txBody>
      </p:sp>
      <p:sp>
        <p:nvSpPr>
          <p:cNvPr id="104" name="مربع نص 103"/>
          <p:cNvSpPr txBox="1"/>
          <p:nvPr/>
        </p:nvSpPr>
        <p:spPr>
          <a:xfrm>
            <a:off x="5161919" y="2956882"/>
            <a:ext cx="31235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 260 +  س  =  360</a:t>
            </a:r>
            <a:endParaRPr lang="ar-SA" sz="2000" b="1" dirty="0"/>
          </a:p>
        </p:txBody>
      </p:sp>
      <p:sp>
        <p:nvSpPr>
          <p:cNvPr id="105" name="مربع نص 104"/>
          <p:cNvSpPr txBox="1"/>
          <p:nvPr/>
        </p:nvSpPr>
        <p:spPr>
          <a:xfrm>
            <a:off x="7061837" y="3330777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 260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5621677" y="3329282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 260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07" name="رابط مستقيم 106"/>
          <p:cNvCxnSpPr/>
          <p:nvPr/>
        </p:nvCxnSpPr>
        <p:spPr>
          <a:xfrm flipH="1">
            <a:off x="5621677" y="3789040"/>
            <a:ext cx="237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رابط مستقيم 107"/>
          <p:cNvCxnSpPr/>
          <p:nvPr/>
        </p:nvCxnSpPr>
        <p:spPr>
          <a:xfrm flipH="1">
            <a:off x="7282877" y="3015047"/>
            <a:ext cx="351878" cy="5749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مربع نص 108"/>
          <p:cNvSpPr txBox="1"/>
          <p:nvPr/>
        </p:nvSpPr>
        <p:spPr>
          <a:xfrm>
            <a:off x="5613617" y="3933069"/>
            <a:ext cx="156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  س  =  100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09110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3.33333E-6 L -0.22969 0.0384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93" y="19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/>
      <p:bldP spid="98" grpId="0"/>
      <p:bldP spid="99" grpId="0"/>
      <p:bldP spid="101" grpId="0"/>
      <p:bldP spid="102" grpId="0"/>
      <p:bldP spid="102" grpId="1"/>
      <p:bldP spid="103" grpId="0"/>
      <p:bldP spid="104" grpId="0"/>
      <p:bldP spid="105" grpId="0"/>
      <p:bldP spid="106" grpId="0"/>
      <p:bldP spid="1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224757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371" y="877094"/>
            <a:ext cx="320992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مربع نص 45"/>
          <p:cNvSpPr txBox="1"/>
          <p:nvPr/>
        </p:nvSpPr>
        <p:spPr>
          <a:xfrm>
            <a:off x="4311678" y="2884861"/>
            <a:ext cx="33123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57 + 78 + 105 +  و  =  360</a:t>
            </a:r>
            <a:endParaRPr lang="ar-SA" sz="2000" b="1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3851920" y="3420855"/>
            <a:ext cx="312358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/>
              <a:t> 240 +  و  =  360</a:t>
            </a:r>
            <a:endParaRPr lang="ar-SA" sz="20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5679830" y="3794750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 240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4353243" y="3793255"/>
            <a:ext cx="86409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 240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50" name="رابط مستقيم 49"/>
          <p:cNvCxnSpPr/>
          <p:nvPr/>
        </p:nvCxnSpPr>
        <p:spPr>
          <a:xfrm flipH="1">
            <a:off x="4311678" y="4253013"/>
            <a:ext cx="2376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H="1">
            <a:off x="5972878" y="3479020"/>
            <a:ext cx="351878" cy="5749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مربع نص 51"/>
          <p:cNvSpPr txBox="1"/>
          <p:nvPr/>
        </p:nvSpPr>
        <p:spPr>
          <a:xfrm>
            <a:off x="4234343" y="4397042"/>
            <a:ext cx="156179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/>
              <a:t>   و  =  120</a:t>
            </a:r>
            <a:endParaRPr lang="ar-SA" sz="2000" b="1" dirty="0"/>
          </a:p>
        </p:txBody>
      </p:sp>
    </p:spTree>
    <p:extLst>
      <p:ext uri="{BB962C8B-B14F-4D97-AF65-F5344CB8AC3E}">
        <p14:creationId xmlns:p14="http://schemas.microsoft.com/office/powerpoint/2010/main" val="33061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836712"/>
            <a:ext cx="1534157" cy="609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1672615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4782"/>
            <a:ext cx="4895850" cy="37147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582" y="2890838"/>
            <a:ext cx="2749649" cy="176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شكل بيضاوي 4"/>
          <p:cNvSpPr/>
          <p:nvPr/>
        </p:nvSpPr>
        <p:spPr>
          <a:xfrm flipH="1">
            <a:off x="4257393" y="3429000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شكل بيضاوي 10"/>
          <p:cNvSpPr/>
          <p:nvPr/>
        </p:nvSpPr>
        <p:spPr>
          <a:xfrm flipH="1">
            <a:off x="3461437" y="2895601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شكل بيضاوي 11"/>
          <p:cNvSpPr/>
          <p:nvPr/>
        </p:nvSpPr>
        <p:spPr>
          <a:xfrm flipH="1">
            <a:off x="2799510" y="3925597"/>
            <a:ext cx="576064" cy="538162"/>
          </a:xfrm>
          <a:prstGeom prst="ellipse">
            <a:avLst/>
          </a:prstGeom>
          <a:solidFill>
            <a:srgbClr val="FF00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ربع نص 12"/>
          <p:cNvSpPr txBox="1"/>
          <p:nvPr/>
        </p:nvSpPr>
        <p:spPr>
          <a:xfrm>
            <a:off x="5520638" y="3200943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260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5520638" y="2780928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360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6325619" y="2924944"/>
            <a:ext cx="40662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 smtClean="0">
                <a:solidFill>
                  <a:srgbClr val="FF0000"/>
                </a:solidFill>
              </a:rPr>
              <a:t>ــ</a:t>
            </a:r>
            <a:endParaRPr lang="ar-SA" sz="20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5736929" y="3642555"/>
            <a:ext cx="828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مربع نص 16"/>
          <p:cNvSpPr txBox="1"/>
          <p:nvPr/>
        </p:nvSpPr>
        <p:spPr>
          <a:xfrm>
            <a:off x="5520638" y="3676962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100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520638" y="3676962"/>
            <a:ext cx="10082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baseline="30000" dirty="0" smtClean="0">
                <a:solidFill>
                  <a:srgbClr val="FF0000"/>
                </a:solidFill>
              </a:rPr>
              <a:t>5</a:t>
            </a:r>
            <a:r>
              <a:rPr lang="ar-SA" sz="2000" b="1" dirty="0" smtClean="0">
                <a:solidFill>
                  <a:srgbClr val="FF0000"/>
                </a:solidFill>
              </a:rPr>
              <a:t>100</a:t>
            </a:r>
            <a:endParaRPr lang="ar-SA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2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22222E-6 L -0.31632 -0.0652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-32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2" grpId="0" animBg="1"/>
      <p:bldP spid="13" grpId="0"/>
      <p:bldP spid="14" grpId="0"/>
      <p:bldP spid="15" grpId="0"/>
      <p:bldP spid="17" grpId="0"/>
      <p:bldP spid="19" grpId="0"/>
      <p:bldP spid="19" grpId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2805</TotalTime>
  <Words>158</Words>
  <Application>Microsoft Office PowerPoint</Application>
  <PresentationFormat>عرض على الشاشة (3:4)‏</PresentationFormat>
  <Paragraphs>77</Paragraphs>
  <Slides>11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تركي الحارثي</dc:creator>
  <cp:lastModifiedBy>تركي الحارثي</cp:lastModifiedBy>
  <cp:revision>265</cp:revision>
  <dcterms:created xsi:type="dcterms:W3CDTF">2013-12-12T20:17:43Z</dcterms:created>
  <dcterms:modified xsi:type="dcterms:W3CDTF">2014-02-09T16:44:17Z</dcterms:modified>
</cp:coreProperties>
</file>