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2105025" cy="35719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سداسي 3"/>
          <p:cNvSpPr/>
          <p:nvPr/>
        </p:nvSpPr>
        <p:spPr>
          <a:xfrm>
            <a:off x="571472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928662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 4 س  +  3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مجموعة 23"/>
          <p:cNvGrpSpPr/>
          <p:nvPr/>
        </p:nvGrpSpPr>
        <p:grpSpPr>
          <a:xfrm>
            <a:off x="7286644" y="4871828"/>
            <a:ext cx="930890" cy="700312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0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+ 1</a:t>
              </a:r>
              <a:endParaRPr lang="ar-SA" b="1" baseline="30000" dirty="0"/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6086266" y="4185584"/>
            <a:ext cx="1143008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186278" y="4572008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+ 3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3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357422" y="4929198"/>
            <a:ext cx="214314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+ 4 س + 3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57158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+ 1 ) ( س + 3 )</a:t>
            </a:r>
            <a:endParaRPr lang="ar-SA" sz="2000" b="1" baseline="300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39319" y="2228622"/>
            <a:ext cx="904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186418"/>
            <a:ext cx="2000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428868"/>
            <a:ext cx="552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05320" y="5415196"/>
            <a:ext cx="5524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00334" y="4857760"/>
            <a:ext cx="561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71838" y="5401127"/>
            <a:ext cx="540000" cy="2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2105025" cy="357190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سداسي 3"/>
          <p:cNvSpPr/>
          <p:nvPr/>
        </p:nvSpPr>
        <p:spPr>
          <a:xfrm>
            <a:off x="571472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928662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 8 س  +  12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7935" y="2238371"/>
            <a:ext cx="1628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2238371"/>
            <a:ext cx="800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11"/>
          <p:cNvGrpSpPr/>
          <p:nvPr/>
        </p:nvGrpSpPr>
        <p:grpSpPr>
          <a:xfrm>
            <a:off x="1071538" y="1857364"/>
            <a:ext cx="2366968" cy="200025"/>
            <a:chOff x="2066913" y="1643050"/>
            <a:chExt cx="2366968" cy="20002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43306" y="1643050"/>
              <a:ext cx="7905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52731" y="1643050"/>
              <a:ext cx="7905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66913" y="1643050"/>
              <a:ext cx="7905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2714620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2643182"/>
            <a:ext cx="7239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862086"/>
            <a:ext cx="1085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87004" y="5405454"/>
            <a:ext cx="514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86200" y="5405454"/>
            <a:ext cx="1076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مجموعة 23"/>
          <p:cNvGrpSpPr/>
          <p:nvPr/>
        </p:nvGrpSpPr>
        <p:grpSpPr>
          <a:xfrm>
            <a:off x="7286644" y="4871828"/>
            <a:ext cx="930890" cy="857256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0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+ 2</a:t>
              </a:r>
              <a:endParaRPr lang="ar-SA" b="1" baseline="30000" dirty="0"/>
            </a:p>
          </p:txBody>
        </p:sp>
      </p:grpSp>
      <p:grpSp>
        <p:nvGrpSpPr>
          <p:cNvPr id="7" name="مجموعة 22"/>
          <p:cNvGrpSpPr/>
          <p:nvPr/>
        </p:nvGrpSpPr>
        <p:grpSpPr>
          <a:xfrm>
            <a:off x="5572132" y="4185584"/>
            <a:ext cx="1643074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186278" y="4572008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+ 6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12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357422" y="4929198"/>
            <a:ext cx="214314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+ 8 س + 12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14282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+ 2 ) ( س + 6 )</a:t>
            </a:r>
            <a:endParaRPr lang="ar-SA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سداسي 3"/>
          <p:cNvSpPr/>
          <p:nvPr/>
        </p:nvSpPr>
        <p:spPr>
          <a:xfrm>
            <a:off x="571472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928662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 5 س  +  6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7656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مجموعة 23"/>
          <p:cNvGrpSpPr/>
          <p:nvPr/>
        </p:nvGrpSpPr>
        <p:grpSpPr>
          <a:xfrm>
            <a:off x="7286644" y="4871828"/>
            <a:ext cx="930890" cy="857256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0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ــ 2</a:t>
              </a:r>
              <a:endParaRPr lang="ar-SA" b="1" baseline="30000" dirty="0"/>
            </a:p>
          </p:txBody>
        </p:sp>
      </p:grpSp>
      <p:grpSp>
        <p:nvGrpSpPr>
          <p:cNvPr id="7" name="مجموعة 22"/>
          <p:cNvGrpSpPr/>
          <p:nvPr/>
        </p:nvGrpSpPr>
        <p:grpSpPr>
          <a:xfrm>
            <a:off x="6100334" y="4185584"/>
            <a:ext cx="1143008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186278" y="4572008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ــ 3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6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357422" y="4929198"/>
            <a:ext cx="214314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ــ  5 س +  6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14282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ــ 2 ) ( س ــ 3 )</a:t>
            </a:r>
            <a:endParaRPr lang="ar-SA" sz="2000" b="1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276" y="285728"/>
            <a:ext cx="226695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6020" y="2257856"/>
            <a:ext cx="12096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353329"/>
            <a:ext cx="552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357430"/>
            <a:ext cx="552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2857488" y="2428868"/>
            <a:ext cx="1153620" cy="216000"/>
            <a:chOff x="2284886" y="1843295"/>
            <a:chExt cx="1153620" cy="2160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47931" y="1857364"/>
              <a:ext cx="7905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284886" y="1843295"/>
              <a:ext cx="380571" cy="2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9568" y="5371894"/>
            <a:ext cx="552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14845" y="4871828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2936" y="5387060"/>
            <a:ext cx="5334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سداسي 3"/>
          <p:cNvSpPr/>
          <p:nvPr/>
        </p:nvSpPr>
        <p:spPr>
          <a:xfrm>
            <a:off x="571472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928662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ــ  4 س  ــ  5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7656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3"/>
          <p:cNvGrpSpPr/>
          <p:nvPr/>
        </p:nvGrpSpPr>
        <p:grpSpPr>
          <a:xfrm>
            <a:off x="7286644" y="4871828"/>
            <a:ext cx="930890" cy="700312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0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+ 1</a:t>
              </a:r>
              <a:endParaRPr lang="ar-SA" b="1" baseline="30000" dirty="0"/>
            </a:p>
          </p:txBody>
        </p:sp>
      </p:grpSp>
      <p:grpSp>
        <p:nvGrpSpPr>
          <p:cNvPr id="6" name="مجموعة 22"/>
          <p:cNvGrpSpPr/>
          <p:nvPr/>
        </p:nvGrpSpPr>
        <p:grpSpPr>
          <a:xfrm>
            <a:off x="5715008" y="4185584"/>
            <a:ext cx="1528334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186278" y="4572008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ــ 5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5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357422" y="4929198"/>
            <a:ext cx="214314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ــ  4 س  ــ  5 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214282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+ 1 ) ( س ــ 5 )</a:t>
            </a:r>
            <a:endParaRPr lang="ar-SA" sz="2000" b="1" baseline="30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57856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7323" y="2428868"/>
            <a:ext cx="9048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428868"/>
            <a:ext cx="9048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8310" y="5371894"/>
            <a:ext cx="90487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390" y="4871828"/>
            <a:ext cx="723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58310" y="4871828"/>
            <a:ext cx="180000" cy="5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71838" y="5387060"/>
            <a:ext cx="533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29880" y="313864"/>
            <a:ext cx="2181233" cy="40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pSp>
        <p:nvGrpSpPr>
          <p:cNvPr id="36" name="مجموعة 35"/>
          <p:cNvGrpSpPr/>
          <p:nvPr/>
        </p:nvGrpSpPr>
        <p:grpSpPr>
          <a:xfrm>
            <a:off x="4714876" y="5957466"/>
            <a:ext cx="4000528" cy="514286"/>
            <a:chOff x="4714876" y="5957466"/>
            <a:chExt cx="4000528" cy="514286"/>
          </a:xfrm>
        </p:grpSpPr>
        <p:sp>
          <p:nvSpPr>
            <p:cNvPr id="33" name="مربع نص 32"/>
            <p:cNvSpPr txBox="1"/>
            <p:nvPr/>
          </p:nvSpPr>
          <p:spPr>
            <a:xfrm>
              <a:off x="4714876" y="6000768"/>
              <a:ext cx="4000528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نضيف زوج </a:t>
              </a:r>
              <a:r>
                <a:rPr lang="ar-SA" sz="2000" b="1" dirty="0" smtClean="0"/>
                <a:t>صفري             لإكمال المستطيل</a:t>
              </a:r>
              <a:endParaRPr lang="ar-SA" sz="2000" b="1" baseline="30000" dirty="0"/>
            </a:p>
          </p:txBody>
        </p:sp>
        <p:pic>
          <p:nvPicPr>
            <p:cNvPr id="34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29388" y="6143644"/>
              <a:ext cx="53340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16172" y="5957466"/>
              <a:ext cx="180000" cy="514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سداسي 3"/>
          <p:cNvSpPr/>
          <p:nvPr/>
        </p:nvSpPr>
        <p:spPr>
          <a:xfrm>
            <a:off x="1071538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428728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+ 3 س  +  2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7656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3"/>
          <p:cNvGrpSpPr/>
          <p:nvPr/>
        </p:nvGrpSpPr>
        <p:grpSpPr>
          <a:xfrm>
            <a:off x="7286644" y="4871828"/>
            <a:ext cx="930890" cy="700312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0"/>
              <a:ext cx="85725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+ 1</a:t>
              </a:r>
              <a:endParaRPr lang="ar-SA" b="1" baseline="30000" dirty="0"/>
            </a:p>
          </p:txBody>
        </p:sp>
      </p:grpSp>
      <p:grpSp>
        <p:nvGrpSpPr>
          <p:cNvPr id="6" name="مجموعة 22"/>
          <p:cNvGrpSpPr/>
          <p:nvPr/>
        </p:nvGrpSpPr>
        <p:grpSpPr>
          <a:xfrm>
            <a:off x="6286512" y="4185584"/>
            <a:ext cx="956830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000101" y="4572008"/>
              <a:ext cx="108806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+ 2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2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285984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 3 س  +  2 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86146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+ 1 ) ( س + 2 )</a:t>
            </a:r>
            <a:endParaRPr lang="ar-SA" sz="2000" b="1" baseline="300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5906" y="5387060"/>
            <a:ext cx="533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71660"/>
            <a:ext cx="157639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2285992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2500306"/>
            <a:ext cx="3524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9311" y="2500306"/>
            <a:ext cx="3524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5746" y="5401128"/>
            <a:ext cx="3524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15746" y="4871828"/>
            <a:ext cx="371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سداسي 3"/>
          <p:cNvSpPr/>
          <p:nvPr/>
        </p:nvSpPr>
        <p:spPr>
          <a:xfrm>
            <a:off x="1071538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428728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+ 6 س  +  8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7656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3"/>
          <p:cNvGrpSpPr/>
          <p:nvPr/>
        </p:nvGrpSpPr>
        <p:grpSpPr>
          <a:xfrm>
            <a:off x="7286644" y="4843692"/>
            <a:ext cx="930890" cy="914626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89"/>
              <a:ext cx="857256" cy="45210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+ 2</a:t>
              </a:r>
              <a:endParaRPr lang="ar-SA" b="1" baseline="30000" dirty="0"/>
            </a:p>
          </p:txBody>
        </p:sp>
      </p:grpSp>
      <p:grpSp>
        <p:nvGrpSpPr>
          <p:cNvPr id="6" name="مجموعة 22"/>
          <p:cNvGrpSpPr/>
          <p:nvPr/>
        </p:nvGrpSpPr>
        <p:grpSpPr>
          <a:xfrm>
            <a:off x="5929322" y="4185584"/>
            <a:ext cx="1314020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000101" y="4572008"/>
              <a:ext cx="108806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+ 4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8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285984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 6 س  +  8 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86146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+ 2 ) ( س + 4 )</a:t>
            </a:r>
            <a:endParaRPr lang="ar-SA" sz="2000" b="1" baseline="30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71660"/>
            <a:ext cx="157639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pSp>
        <p:nvGrpSpPr>
          <p:cNvPr id="37" name="مجموعة 36"/>
          <p:cNvGrpSpPr/>
          <p:nvPr/>
        </p:nvGrpSpPr>
        <p:grpSpPr>
          <a:xfrm>
            <a:off x="1071538" y="1857364"/>
            <a:ext cx="2719404" cy="200025"/>
            <a:chOff x="1071538" y="1857364"/>
            <a:chExt cx="2719404" cy="200025"/>
          </a:xfrm>
        </p:grpSpPr>
        <p:grpSp>
          <p:nvGrpSpPr>
            <p:cNvPr id="31" name="مجموعة 11"/>
            <p:cNvGrpSpPr/>
            <p:nvPr/>
          </p:nvGrpSpPr>
          <p:grpSpPr>
            <a:xfrm>
              <a:off x="1071538" y="1857364"/>
              <a:ext cx="2366968" cy="200025"/>
              <a:chOff x="2066913" y="1643050"/>
              <a:chExt cx="2366968" cy="200025"/>
            </a:xfrm>
          </p:grpSpPr>
          <p:pic>
            <p:nvPicPr>
              <p:cNvPr id="32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643306" y="1643050"/>
                <a:ext cx="79057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5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52731" y="1643050"/>
                <a:ext cx="79057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6" name="Picture 6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066913" y="1643050"/>
                <a:ext cx="79057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28992" y="1857364"/>
              <a:ext cx="36195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2786058"/>
            <a:ext cx="723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5400030"/>
            <a:ext cx="756000" cy="38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87004" y="5405454"/>
            <a:ext cx="514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1" y="4872926"/>
            <a:ext cx="771428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2257856"/>
            <a:ext cx="1085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329294"/>
            <a:ext cx="723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071546"/>
          <a:ext cx="8715436" cy="55007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275036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سداسي 3"/>
          <p:cNvSpPr/>
          <p:nvPr/>
        </p:nvSpPr>
        <p:spPr>
          <a:xfrm>
            <a:off x="1071538" y="214290"/>
            <a:ext cx="6072230" cy="57150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428728" y="285728"/>
            <a:ext cx="557216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استعمل البطاقات لتحليل  س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+ 3 س  ــ  4 </a:t>
            </a:r>
            <a:endParaRPr lang="ar-SA" sz="3200" b="1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7656" y="2238371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مجموعة 23"/>
          <p:cNvGrpSpPr/>
          <p:nvPr/>
        </p:nvGrpSpPr>
        <p:grpSpPr>
          <a:xfrm>
            <a:off x="7286644" y="4829624"/>
            <a:ext cx="930890" cy="799886"/>
            <a:chOff x="2643174" y="4572008"/>
            <a:chExt cx="930890" cy="857256"/>
          </a:xfrm>
        </p:grpSpPr>
        <p:sp>
          <p:nvSpPr>
            <p:cNvPr id="19" name="قوس كبير أيمن 18"/>
            <p:cNvSpPr/>
            <p:nvPr/>
          </p:nvSpPr>
          <p:spPr>
            <a:xfrm>
              <a:off x="2643174" y="4572008"/>
              <a:ext cx="142876" cy="85725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716808" y="4800391"/>
              <a:ext cx="857256" cy="39582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ــ 1</a:t>
              </a:r>
              <a:endParaRPr lang="ar-SA" b="1" baseline="30000" dirty="0"/>
            </a:p>
          </p:txBody>
        </p:sp>
      </p:grpSp>
      <p:grpSp>
        <p:nvGrpSpPr>
          <p:cNvPr id="6" name="مجموعة 22"/>
          <p:cNvGrpSpPr/>
          <p:nvPr/>
        </p:nvGrpSpPr>
        <p:grpSpPr>
          <a:xfrm>
            <a:off x="5929322" y="4185584"/>
            <a:ext cx="1314020" cy="571504"/>
            <a:chOff x="1000100" y="4572008"/>
            <a:chExt cx="1214446" cy="571504"/>
          </a:xfrm>
        </p:grpSpPr>
        <p:sp>
          <p:nvSpPr>
            <p:cNvPr id="21" name="قوس كبير أيمن 20"/>
            <p:cNvSpPr/>
            <p:nvPr/>
          </p:nvSpPr>
          <p:spPr>
            <a:xfrm rot="16200000">
              <a:off x="1535885" y="4464851"/>
              <a:ext cx="142876" cy="1214446"/>
            </a:xfrm>
            <a:prstGeom prst="rightBrac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1000101" y="4572008"/>
              <a:ext cx="108806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b="1" dirty="0" smtClean="0"/>
                <a:t>س + 4</a:t>
              </a:r>
              <a:endParaRPr lang="ar-SA" b="1" baseline="30000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692945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تمثيل ثلاثية الحدود</a:t>
            </a:r>
            <a:endParaRPr lang="ar-SA" sz="20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2643174" y="1142984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أشكال العدد  4</a:t>
            </a:r>
            <a:endParaRPr lang="ar-SA" sz="20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92945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تكوين المستطيل</a:t>
            </a:r>
            <a:endParaRPr lang="ar-SA" sz="20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643174" y="3857628"/>
            <a:ext cx="185738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نتيجة التحليل</a:t>
            </a:r>
            <a:endParaRPr lang="ar-SA" sz="2000" b="1" baseline="30000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2285984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 3 س  ــ  4  =</a:t>
            </a:r>
            <a:endParaRPr lang="ar-SA" sz="2000" b="1" baseline="300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186146" y="4929198"/>
            <a:ext cx="221457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س ــ 1 ) ( س + 4 )</a:t>
            </a:r>
            <a:endParaRPr lang="ar-SA" sz="2000" b="1" baseline="30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71660"/>
            <a:ext cx="157639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868" y="4848018"/>
            <a:ext cx="5524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285992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2428868"/>
            <a:ext cx="723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500306"/>
            <a:ext cx="723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مجموعة 41"/>
          <p:cNvGrpSpPr/>
          <p:nvPr/>
        </p:nvGrpSpPr>
        <p:grpSpPr>
          <a:xfrm>
            <a:off x="1357290" y="2413702"/>
            <a:ext cx="371475" cy="372356"/>
            <a:chOff x="1785918" y="2285992"/>
            <a:chExt cx="371475" cy="372356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85918" y="2285992"/>
              <a:ext cx="3714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85918" y="2448798"/>
              <a:ext cx="371475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390" y="5400030"/>
            <a:ext cx="723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9568" y="4871828"/>
            <a:ext cx="542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87004" y="5401128"/>
            <a:ext cx="533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57458" y="4872926"/>
            <a:ext cx="171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299</Words>
  <Application>Microsoft Office PowerPoint</Application>
  <PresentationFormat>عرض على الشاشة (3:4)‏</PresentationFormat>
  <Paragraphs>64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269</cp:revision>
  <dcterms:created xsi:type="dcterms:W3CDTF">2012-10-01T13:49:55Z</dcterms:created>
  <dcterms:modified xsi:type="dcterms:W3CDTF">2012-10-23T05:30:12Z</dcterms:modified>
</cp:coreProperties>
</file>