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1"/>
  </p:notesMasterIdLst>
  <p:sldIdLst>
    <p:sldId id="256" r:id="rId2"/>
    <p:sldId id="319" r:id="rId3"/>
    <p:sldId id="317" r:id="rId4"/>
    <p:sldId id="318" r:id="rId5"/>
    <p:sldId id="316" r:id="rId6"/>
    <p:sldId id="257" r:id="rId7"/>
    <p:sldId id="304" r:id="rId8"/>
    <p:sldId id="305" r:id="rId9"/>
    <p:sldId id="306" r:id="rId10"/>
    <p:sldId id="312" r:id="rId11"/>
    <p:sldId id="309" r:id="rId12"/>
    <p:sldId id="310" r:id="rId13"/>
    <p:sldId id="307" r:id="rId14"/>
    <p:sldId id="313" r:id="rId15"/>
    <p:sldId id="315" r:id="rId16"/>
    <p:sldId id="314" r:id="rId17"/>
    <p:sldId id="311" r:id="rId18"/>
    <p:sldId id="266" r:id="rId19"/>
    <p:sldId id="320" r:id="rId2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AEE9"/>
    <a:srgbClr val="70AD47"/>
    <a:srgbClr val="43BB8D"/>
    <a:srgbClr val="4472C4"/>
    <a:srgbClr val="424242"/>
    <a:srgbClr val="FFC296"/>
    <a:srgbClr val="D96359"/>
    <a:srgbClr val="FABCC2"/>
    <a:srgbClr val="A98E8D"/>
    <a:srgbClr val="437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779" autoAdjust="0"/>
    <p:restoredTop sz="94660"/>
  </p:normalViewPr>
  <p:slideViewPr>
    <p:cSldViewPr snapToGrid="0">
      <p:cViewPr varScale="1">
        <p:scale>
          <a:sx n="69" d="100"/>
          <a:sy n="69" d="100"/>
        </p:scale>
        <p:origin x="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AC020D-4E2C-497D-9CBB-275726BB3603}" type="doc">
      <dgm:prSet loTypeId="urn:microsoft.com/office/officeart/2005/8/layout/targe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6BA1E641-1C99-4CAB-B99A-A5D2269EDF1E}">
      <dgm:prSet phldrT="[نص]"/>
      <dgm:spPr/>
      <dgm:t>
        <a:bodyPr/>
        <a:lstStyle/>
        <a:p>
          <a:pPr rtl="1"/>
          <a:r>
            <a:rPr lang="ar-SA" dirty="0" smtClean="0"/>
            <a:t>1</a:t>
          </a:r>
          <a:r>
            <a:rPr lang="ar-SA" b="1" dirty="0" smtClean="0">
              <a:solidFill>
                <a:srgbClr val="4472C4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- تتعرف على أركان الحكم الثلاثة.</a:t>
          </a:r>
          <a:endParaRPr lang="ar-SA" b="1" dirty="0">
            <a:solidFill>
              <a:srgbClr val="4472C4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146465AD-F258-41DC-845F-D009E67C3820}" type="parTrans" cxnId="{B398E37D-D85F-4D39-932E-8884EA8E6446}">
      <dgm:prSet/>
      <dgm:spPr/>
      <dgm:t>
        <a:bodyPr/>
        <a:lstStyle/>
        <a:p>
          <a:pPr rtl="1"/>
          <a:endParaRPr lang="ar-SA"/>
        </a:p>
      </dgm:t>
    </dgm:pt>
    <dgm:pt modelId="{226A6F1A-7107-47B9-9599-FC4781737AAA}" type="sibTrans" cxnId="{B398E37D-D85F-4D39-932E-8884EA8E6446}">
      <dgm:prSet/>
      <dgm:spPr/>
      <dgm:t>
        <a:bodyPr/>
        <a:lstStyle/>
        <a:p>
          <a:pPr rtl="1"/>
          <a:endParaRPr lang="ar-SA"/>
        </a:p>
      </dgm:t>
    </dgm:pt>
    <dgm:pt modelId="{EF5F63C1-151A-4708-AE36-790867FBD92E}">
      <dgm:prSet phldrT="[نص]"/>
      <dgm:spPr/>
      <dgm:t>
        <a:bodyPr/>
        <a:lstStyle/>
        <a:p>
          <a:pPr rtl="1"/>
          <a:r>
            <a:rPr lang="ar-SA" b="1" dirty="0" smtClean="0">
              <a:solidFill>
                <a:srgbClr val="43BB8D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2- تُميّز بين المكلف وغيره.</a:t>
          </a:r>
          <a:endParaRPr lang="ar-SA" b="1" dirty="0">
            <a:solidFill>
              <a:srgbClr val="43BB8D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C3BF1C54-8F84-475D-9419-852D2A3AFBA0}" type="parTrans" cxnId="{44611E1B-BCDC-4DC9-8024-F94C7B4CBF1A}">
      <dgm:prSet/>
      <dgm:spPr/>
      <dgm:t>
        <a:bodyPr/>
        <a:lstStyle/>
        <a:p>
          <a:pPr rtl="1"/>
          <a:endParaRPr lang="ar-SA"/>
        </a:p>
      </dgm:t>
    </dgm:pt>
    <dgm:pt modelId="{96BA01C2-5376-4F52-942C-0285F205A3C6}" type="sibTrans" cxnId="{44611E1B-BCDC-4DC9-8024-F94C7B4CBF1A}">
      <dgm:prSet/>
      <dgm:spPr/>
      <dgm:t>
        <a:bodyPr/>
        <a:lstStyle/>
        <a:p>
          <a:pPr rtl="1"/>
          <a:endParaRPr lang="ar-SA"/>
        </a:p>
      </dgm:t>
    </dgm:pt>
    <dgm:pt modelId="{4F951031-6329-4B28-BE07-98BF29A72350}">
      <dgm:prSet phldrT="[نص]"/>
      <dgm:spPr/>
      <dgm:t>
        <a:bodyPr/>
        <a:lstStyle/>
        <a:p>
          <a:pPr rtl="1"/>
          <a:r>
            <a:rPr lang="ar-SA" b="1" dirty="0" smtClean="0">
              <a:solidFill>
                <a:srgbClr val="70AD47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3- اضف/اضيفي اهدافًا أخرى تودّ/ين التعرف عليها خلال الدرس!</a:t>
          </a:r>
          <a:endParaRPr lang="ar-SA" b="1" dirty="0">
            <a:solidFill>
              <a:srgbClr val="70AD47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1ED60A0C-C5F5-48DE-92FF-EBD5172DD105}" type="parTrans" cxnId="{AB33349D-4F87-4C7F-8331-63C79752005C}">
      <dgm:prSet/>
      <dgm:spPr/>
      <dgm:t>
        <a:bodyPr/>
        <a:lstStyle/>
        <a:p>
          <a:pPr rtl="1"/>
          <a:endParaRPr lang="ar-SA"/>
        </a:p>
      </dgm:t>
    </dgm:pt>
    <dgm:pt modelId="{D30F1DF1-DF76-4F23-8FA4-A213844F1071}" type="sibTrans" cxnId="{AB33349D-4F87-4C7F-8331-63C79752005C}">
      <dgm:prSet/>
      <dgm:spPr/>
      <dgm:t>
        <a:bodyPr/>
        <a:lstStyle/>
        <a:p>
          <a:pPr rtl="1"/>
          <a:endParaRPr lang="ar-SA"/>
        </a:p>
      </dgm:t>
    </dgm:pt>
    <dgm:pt modelId="{4A8AE7B4-C09F-45CF-B032-FACAEC71AF8C}" type="pres">
      <dgm:prSet presAssocID="{E1AC020D-4E2C-497D-9CBB-275726BB3603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2A4747E5-AE76-44CA-92F3-9F4BB97FE93F}" type="pres">
      <dgm:prSet presAssocID="{6BA1E641-1C99-4CAB-B99A-A5D2269EDF1E}" presName="circle1" presStyleLbl="node1" presStyleIdx="0" presStyleCnt="3"/>
      <dgm:spPr/>
    </dgm:pt>
    <dgm:pt modelId="{93591B67-4D60-4BE7-BEB3-4B29E631C425}" type="pres">
      <dgm:prSet presAssocID="{6BA1E641-1C99-4CAB-B99A-A5D2269EDF1E}" presName="space" presStyleCnt="0"/>
      <dgm:spPr/>
    </dgm:pt>
    <dgm:pt modelId="{7DA36B7F-F1B0-42CD-9CF7-508D31594D5F}" type="pres">
      <dgm:prSet presAssocID="{6BA1E641-1C99-4CAB-B99A-A5D2269EDF1E}" presName="rect1" presStyleLbl="alignAcc1" presStyleIdx="0" presStyleCnt="3"/>
      <dgm:spPr/>
      <dgm:t>
        <a:bodyPr/>
        <a:lstStyle/>
        <a:p>
          <a:pPr rtl="1"/>
          <a:endParaRPr lang="ar-SA"/>
        </a:p>
      </dgm:t>
    </dgm:pt>
    <dgm:pt modelId="{C8041C25-5959-4427-941C-9C8FC473F46F}" type="pres">
      <dgm:prSet presAssocID="{EF5F63C1-151A-4708-AE36-790867FBD92E}" presName="vertSpace2" presStyleLbl="node1" presStyleIdx="0" presStyleCnt="3"/>
      <dgm:spPr/>
    </dgm:pt>
    <dgm:pt modelId="{E2FE7DF5-7650-4A7D-A016-498537A19FD6}" type="pres">
      <dgm:prSet presAssocID="{EF5F63C1-151A-4708-AE36-790867FBD92E}" presName="circle2" presStyleLbl="node1" presStyleIdx="1" presStyleCnt="3"/>
      <dgm:spPr/>
    </dgm:pt>
    <dgm:pt modelId="{01D18E44-3199-4327-BBF4-630DD0100CBA}" type="pres">
      <dgm:prSet presAssocID="{EF5F63C1-151A-4708-AE36-790867FBD92E}" presName="rect2" presStyleLbl="alignAcc1" presStyleIdx="1" presStyleCnt="3"/>
      <dgm:spPr/>
      <dgm:t>
        <a:bodyPr/>
        <a:lstStyle/>
        <a:p>
          <a:pPr rtl="1"/>
          <a:endParaRPr lang="ar-SA"/>
        </a:p>
      </dgm:t>
    </dgm:pt>
    <dgm:pt modelId="{4E6565E9-6B81-4760-81B3-BE7EA3228655}" type="pres">
      <dgm:prSet presAssocID="{4F951031-6329-4B28-BE07-98BF29A72350}" presName="vertSpace3" presStyleLbl="node1" presStyleIdx="1" presStyleCnt="3"/>
      <dgm:spPr/>
    </dgm:pt>
    <dgm:pt modelId="{B2EABE3D-9EBD-45B7-A201-6A992B17FB3D}" type="pres">
      <dgm:prSet presAssocID="{4F951031-6329-4B28-BE07-98BF29A72350}" presName="circle3" presStyleLbl="node1" presStyleIdx="2" presStyleCnt="3"/>
      <dgm:spPr/>
    </dgm:pt>
    <dgm:pt modelId="{32655F3D-B97D-428E-9AAC-A43DF83F86AC}" type="pres">
      <dgm:prSet presAssocID="{4F951031-6329-4B28-BE07-98BF29A72350}" presName="rect3" presStyleLbl="alignAcc1" presStyleIdx="2" presStyleCnt="3"/>
      <dgm:spPr/>
      <dgm:t>
        <a:bodyPr/>
        <a:lstStyle/>
        <a:p>
          <a:pPr rtl="1"/>
          <a:endParaRPr lang="ar-SA"/>
        </a:p>
      </dgm:t>
    </dgm:pt>
    <dgm:pt modelId="{0CE95251-BD5C-41D7-9A44-765A5E9E691A}" type="pres">
      <dgm:prSet presAssocID="{6BA1E641-1C99-4CAB-B99A-A5D2269EDF1E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B177BEE-93A1-4A8B-AD04-7D648B376080}" type="pres">
      <dgm:prSet presAssocID="{EF5F63C1-151A-4708-AE36-790867FBD92E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1BB545D-FBA0-40D9-A387-D32ED65C8CC1}" type="pres">
      <dgm:prSet presAssocID="{4F951031-6329-4B28-BE07-98BF29A72350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AB33349D-4F87-4C7F-8331-63C79752005C}" srcId="{E1AC020D-4E2C-497D-9CBB-275726BB3603}" destId="{4F951031-6329-4B28-BE07-98BF29A72350}" srcOrd="2" destOrd="0" parTransId="{1ED60A0C-C5F5-48DE-92FF-EBD5172DD105}" sibTransId="{D30F1DF1-DF76-4F23-8FA4-A213844F1071}"/>
    <dgm:cxn modelId="{B398E37D-D85F-4D39-932E-8884EA8E6446}" srcId="{E1AC020D-4E2C-497D-9CBB-275726BB3603}" destId="{6BA1E641-1C99-4CAB-B99A-A5D2269EDF1E}" srcOrd="0" destOrd="0" parTransId="{146465AD-F258-41DC-845F-D009E67C3820}" sibTransId="{226A6F1A-7107-47B9-9599-FC4781737AAA}"/>
    <dgm:cxn modelId="{40CBC970-87CA-442A-B8EE-2A741DB5F2F1}" type="presOf" srcId="{4F951031-6329-4B28-BE07-98BF29A72350}" destId="{32655F3D-B97D-428E-9AAC-A43DF83F86AC}" srcOrd="0" destOrd="0" presId="urn:microsoft.com/office/officeart/2005/8/layout/target3"/>
    <dgm:cxn modelId="{DFDA8A28-09A8-4CC5-B0EC-3D51220E9E68}" type="presOf" srcId="{4F951031-6329-4B28-BE07-98BF29A72350}" destId="{F1BB545D-FBA0-40D9-A387-D32ED65C8CC1}" srcOrd="1" destOrd="0" presId="urn:microsoft.com/office/officeart/2005/8/layout/target3"/>
    <dgm:cxn modelId="{223B5D1D-BF90-48EE-BE47-8C93F665B9FB}" type="presOf" srcId="{EF5F63C1-151A-4708-AE36-790867FBD92E}" destId="{01D18E44-3199-4327-BBF4-630DD0100CBA}" srcOrd="0" destOrd="0" presId="urn:microsoft.com/office/officeart/2005/8/layout/target3"/>
    <dgm:cxn modelId="{4B105B0C-46E4-4682-A960-B308E683898E}" type="presOf" srcId="{6BA1E641-1C99-4CAB-B99A-A5D2269EDF1E}" destId="{7DA36B7F-F1B0-42CD-9CF7-508D31594D5F}" srcOrd="0" destOrd="0" presId="urn:microsoft.com/office/officeart/2005/8/layout/target3"/>
    <dgm:cxn modelId="{44611E1B-BCDC-4DC9-8024-F94C7B4CBF1A}" srcId="{E1AC020D-4E2C-497D-9CBB-275726BB3603}" destId="{EF5F63C1-151A-4708-AE36-790867FBD92E}" srcOrd="1" destOrd="0" parTransId="{C3BF1C54-8F84-475D-9419-852D2A3AFBA0}" sibTransId="{96BA01C2-5376-4F52-942C-0285F205A3C6}"/>
    <dgm:cxn modelId="{174A1860-9ABC-4FC2-B402-EC03E51B8131}" type="presOf" srcId="{E1AC020D-4E2C-497D-9CBB-275726BB3603}" destId="{4A8AE7B4-C09F-45CF-B032-FACAEC71AF8C}" srcOrd="0" destOrd="0" presId="urn:microsoft.com/office/officeart/2005/8/layout/target3"/>
    <dgm:cxn modelId="{EF0FD26E-D6A4-4D87-B3FF-F79E16921565}" type="presOf" srcId="{6BA1E641-1C99-4CAB-B99A-A5D2269EDF1E}" destId="{0CE95251-BD5C-41D7-9A44-765A5E9E691A}" srcOrd="1" destOrd="0" presId="urn:microsoft.com/office/officeart/2005/8/layout/target3"/>
    <dgm:cxn modelId="{DC8E8520-CD17-4B21-92AD-D59B21443BB9}" type="presOf" srcId="{EF5F63C1-151A-4708-AE36-790867FBD92E}" destId="{2B177BEE-93A1-4A8B-AD04-7D648B376080}" srcOrd="1" destOrd="0" presId="urn:microsoft.com/office/officeart/2005/8/layout/target3"/>
    <dgm:cxn modelId="{D188BD7E-1D97-486C-B95D-045EA421D050}" type="presParOf" srcId="{4A8AE7B4-C09F-45CF-B032-FACAEC71AF8C}" destId="{2A4747E5-AE76-44CA-92F3-9F4BB97FE93F}" srcOrd="0" destOrd="0" presId="urn:microsoft.com/office/officeart/2005/8/layout/target3"/>
    <dgm:cxn modelId="{5BCA61AE-DB64-4AD4-A585-6D92854F97DF}" type="presParOf" srcId="{4A8AE7B4-C09F-45CF-B032-FACAEC71AF8C}" destId="{93591B67-4D60-4BE7-BEB3-4B29E631C425}" srcOrd="1" destOrd="0" presId="urn:microsoft.com/office/officeart/2005/8/layout/target3"/>
    <dgm:cxn modelId="{B5EC1421-4A2D-489E-B12A-973A5C060D81}" type="presParOf" srcId="{4A8AE7B4-C09F-45CF-B032-FACAEC71AF8C}" destId="{7DA36B7F-F1B0-42CD-9CF7-508D31594D5F}" srcOrd="2" destOrd="0" presId="urn:microsoft.com/office/officeart/2005/8/layout/target3"/>
    <dgm:cxn modelId="{57E79781-F205-4BAD-82FE-B8027AE75923}" type="presParOf" srcId="{4A8AE7B4-C09F-45CF-B032-FACAEC71AF8C}" destId="{C8041C25-5959-4427-941C-9C8FC473F46F}" srcOrd="3" destOrd="0" presId="urn:microsoft.com/office/officeart/2005/8/layout/target3"/>
    <dgm:cxn modelId="{56B391AD-6155-48C7-8267-28D0440B1313}" type="presParOf" srcId="{4A8AE7B4-C09F-45CF-B032-FACAEC71AF8C}" destId="{E2FE7DF5-7650-4A7D-A016-498537A19FD6}" srcOrd="4" destOrd="0" presId="urn:microsoft.com/office/officeart/2005/8/layout/target3"/>
    <dgm:cxn modelId="{91C1C409-B702-4139-B4ED-3E3D42A17CC0}" type="presParOf" srcId="{4A8AE7B4-C09F-45CF-B032-FACAEC71AF8C}" destId="{01D18E44-3199-4327-BBF4-630DD0100CBA}" srcOrd="5" destOrd="0" presId="urn:microsoft.com/office/officeart/2005/8/layout/target3"/>
    <dgm:cxn modelId="{5A4E606E-9E70-4FDD-88C4-E5790B8C9998}" type="presParOf" srcId="{4A8AE7B4-C09F-45CF-B032-FACAEC71AF8C}" destId="{4E6565E9-6B81-4760-81B3-BE7EA3228655}" srcOrd="6" destOrd="0" presId="urn:microsoft.com/office/officeart/2005/8/layout/target3"/>
    <dgm:cxn modelId="{7A68ABDA-A17E-47BF-A8CF-5CD32E2F4CE3}" type="presParOf" srcId="{4A8AE7B4-C09F-45CF-B032-FACAEC71AF8C}" destId="{B2EABE3D-9EBD-45B7-A201-6A992B17FB3D}" srcOrd="7" destOrd="0" presId="urn:microsoft.com/office/officeart/2005/8/layout/target3"/>
    <dgm:cxn modelId="{2140F5FF-3ABE-4977-A895-F1991939AEEF}" type="presParOf" srcId="{4A8AE7B4-C09F-45CF-B032-FACAEC71AF8C}" destId="{32655F3D-B97D-428E-9AAC-A43DF83F86AC}" srcOrd="8" destOrd="0" presId="urn:microsoft.com/office/officeart/2005/8/layout/target3"/>
    <dgm:cxn modelId="{2A2605C9-8F20-4F1A-B451-74FF3723835F}" type="presParOf" srcId="{4A8AE7B4-C09F-45CF-B032-FACAEC71AF8C}" destId="{0CE95251-BD5C-41D7-9A44-765A5E9E691A}" srcOrd="9" destOrd="0" presId="urn:microsoft.com/office/officeart/2005/8/layout/target3"/>
    <dgm:cxn modelId="{4324FFFF-1451-44BE-A887-CF884B6BFFE4}" type="presParOf" srcId="{4A8AE7B4-C09F-45CF-B032-FACAEC71AF8C}" destId="{2B177BEE-93A1-4A8B-AD04-7D648B376080}" srcOrd="10" destOrd="0" presId="urn:microsoft.com/office/officeart/2005/8/layout/target3"/>
    <dgm:cxn modelId="{6B189FC7-552D-4EF5-AEEB-E15BBF3E40CF}" type="presParOf" srcId="{4A8AE7B4-C09F-45CF-B032-FACAEC71AF8C}" destId="{F1BB545D-FBA0-40D9-A387-D32ED65C8CC1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DA6DF7-5562-4489-9A92-F5BC590F115C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pPr rtl="1"/>
          <a:endParaRPr lang="ar-SA"/>
        </a:p>
      </dgm:t>
    </dgm:pt>
    <dgm:pt modelId="{D72B75A1-5EA0-4E9F-B15E-1CC77145D949}">
      <dgm:prSet phldrT="[نص]" custT="1"/>
      <dgm:spPr/>
      <dgm:t>
        <a:bodyPr/>
        <a:lstStyle/>
        <a:p>
          <a:pPr rtl="1"/>
          <a:r>
            <a:rPr lang="ar-SA" sz="2800" b="1" dirty="0" smtClean="0">
              <a:solidFill>
                <a:schemeClr val="bg1"/>
              </a:solidFill>
              <a:cs typeface="Calibri"/>
              <a:sym typeface="Calibri"/>
            </a:rPr>
            <a:t>عزيزي الطالب المُبدع/ عزيزتي الطالبة المبدعة:</a:t>
          </a:r>
        </a:p>
        <a:p>
          <a:pPr rtl="1"/>
          <a:r>
            <a:rPr lang="ar-SA" sz="2800" b="1" dirty="0" smtClean="0">
              <a:solidFill>
                <a:schemeClr val="bg1"/>
              </a:solidFill>
              <a:cs typeface="Calibri"/>
              <a:sym typeface="Calibri"/>
            </a:rPr>
            <a:t>ابدّع/ي في صياغة أسئلة ثم قدّم/ي سؤالك</a:t>
          </a:r>
          <a:endParaRPr lang="ar-SA" sz="2800" dirty="0"/>
        </a:p>
      </dgm:t>
    </dgm:pt>
    <dgm:pt modelId="{97E87AA3-9D7C-4B5E-A94E-1A4A181D04C1}" type="parTrans" cxnId="{741D1F9F-05C8-43F5-BCD7-30B05D590063}">
      <dgm:prSet/>
      <dgm:spPr/>
      <dgm:t>
        <a:bodyPr/>
        <a:lstStyle/>
        <a:p>
          <a:pPr rtl="1"/>
          <a:endParaRPr lang="ar-SA"/>
        </a:p>
      </dgm:t>
    </dgm:pt>
    <dgm:pt modelId="{90149488-7540-4058-B63F-39ED83FA733C}" type="sibTrans" cxnId="{741D1F9F-05C8-43F5-BCD7-30B05D590063}">
      <dgm:prSet/>
      <dgm:spPr/>
      <dgm:t>
        <a:bodyPr/>
        <a:lstStyle/>
        <a:p>
          <a:pPr rtl="1"/>
          <a:endParaRPr lang="ar-SA"/>
        </a:p>
      </dgm:t>
    </dgm:pt>
    <dgm:pt modelId="{3638C8AB-7B10-466B-A850-F5F7A726A0D2}">
      <dgm:prSet phldrT="[نص]"/>
      <dgm:spPr/>
      <dgm:t>
        <a:bodyPr/>
        <a:lstStyle/>
        <a:p>
          <a:pPr rtl="1"/>
          <a:r>
            <a:rPr lang="ar-SA" b="1" dirty="0" smtClean="0">
              <a:solidFill>
                <a:schemeClr val="bg1"/>
              </a:solidFill>
              <a:cs typeface="Calibri"/>
              <a:sym typeface="Calibri"/>
            </a:rPr>
            <a:t>من معلم الى مجموعة</a:t>
          </a:r>
          <a:endParaRPr lang="ar-SA" dirty="0"/>
        </a:p>
      </dgm:t>
    </dgm:pt>
    <dgm:pt modelId="{C4BFFC83-DB0E-487B-9071-1F5D4E201B36}" type="parTrans" cxnId="{7F210C8A-3B94-4A8A-A2E6-5CCE133B84C8}">
      <dgm:prSet/>
      <dgm:spPr/>
      <dgm:t>
        <a:bodyPr/>
        <a:lstStyle/>
        <a:p>
          <a:pPr rtl="1"/>
          <a:endParaRPr lang="ar-SA"/>
        </a:p>
      </dgm:t>
    </dgm:pt>
    <dgm:pt modelId="{620D76F3-246D-49A2-A038-93CBE0CF1337}" type="sibTrans" cxnId="{7F210C8A-3B94-4A8A-A2E6-5CCE133B84C8}">
      <dgm:prSet/>
      <dgm:spPr/>
      <dgm:t>
        <a:bodyPr/>
        <a:lstStyle/>
        <a:p>
          <a:pPr rtl="1"/>
          <a:endParaRPr lang="ar-SA"/>
        </a:p>
      </dgm:t>
    </dgm:pt>
    <dgm:pt modelId="{CDAAF42C-D4EE-4A3E-AC93-7E836FD02508}">
      <dgm:prSet phldrT="[نص]"/>
      <dgm:spPr/>
      <dgm:t>
        <a:bodyPr/>
        <a:lstStyle/>
        <a:p>
          <a:pPr rtl="1"/>
          <a:r>
            <a:rPr lang="ar-SA" b="1" dirty="0" smtClean="0">
              <a:solidFill>
                <a:schemeClr val="bg1"/>
              </a:solidFill>
              <a:cs typeface="Calibri"/>
              <a:sym typeface="Calibri"/>
            </a:rPr>
            <a:t>من طالب الى طالب</a:t>
          </a:r>
          <a:endParaRPr lang="ar-SA" dirty="0"/>
        </a:p>
      </dgm:t>
    </dgm:pt>
    <dgm:pt modelId="{8C0C12E3-7728-4498-A954-D6746B4239D7}" type="parTrans" cxnId="{BF0BCD20-C3A0-416C-A467-6350E098BCE2}">
      <dgm:prSet/>
      <dgm:spPr/>
      <dgm:t>
        <a:bodyPr/>
        <a:lstStyle/>
        <a:p>
          <a:pPr rtl="1"/>
          <a:endParaRPr lang="ar-SA"/>
        </a:p>
      </dgm:t>
    </dgm:pt>
    <dgm:pt modelId="{ED50EA09-F64A-4E78-959E-A1EE1924B293}" type="sibTrans" cxnId="{BF0BCD20-C3A0-416C-A467-6350E098BCE2}">
      <dgm:prSet/>
      <dgm:spPr/>
      <dgm:t>
        <a:bodyPr/>
        <a:lstStyle/>
        <a:p>
          <a:pPr rtl="1"/>
          <a:endParaRPr lang="ar-SA"/>
        </a:p>
      </dgm:t>
    </dgm:pt>
    <dgm:pt modelId="{FCF331C3-BB56-4CCA-8D08-3098D9A40E91}">
      <dgm:prSet/>
      <dgm:spPr/>
      <dgm:t>
        <a:bodyPr/>
        <a:lstStyle/>
        <a:p>
          <a:pPr rtl="1"/>
          <a:r>
            <a:rPr lang="ar-SA" b="1" dirty="0" smtClean="0">
              <a:solidFill>
                <a:schemeClr val="bg1"/>
              </a:solidFill>
              <a:cs typeface="Calibri"/>
              <a:sym typeface="Calibri"/>
            </a:rPr>
            <a:t>من مجموعة الى طالب</a:t>
          </a:r>
          <a:endParaRPr lang="ar-SA" dirty="0"/>
        </a:p>
      </dgm:t>
    </dgm:pt>
    <dgm:pt modelId="{7CD21EE2-179F-4D19-85C0-886E8C7EB548}" type="parTrans" cxnId="{DB2B5137-5CE1-4D66-A509-5454E95C9B0C}">
      <dgm:prSet/>
      <dgm:spPr/>
      <dgm:t>
        <a:bodyPr/>
        <a:lstStyle/>
        <a:p>
          <a:pPr rtl="1"/>
          <a:endParaRPr lang="ar-SA"/>
        </a:p>
      </dgm:t>
    </dgm:pt>
    <dgm:pt modelId="{2115F40C-CCC6-4DBC-BDC5-8C10EC2DEF39}" type="sibTrans" cxnId="{DB2B5137-5CE1-4D66-A509-5454E95C9B0C}">
      <dgm:prSet/>
      <dgm:spPr/>
      <dgm:t>
        <a:bodyPr/>
        <a:lstStyle/>
        <a:p>
          <a:pPr rtl="1"/>
          <a:endParaRPr lang="ar-SA"/>
        </a:p>
      </dgm:t>
    </dgm:pt>
    <dgm:pt modelId="{B1AD4CBE-4BA0-4C43-AB15-01D0307A15F6}">
      <dgm:prSet/>
      <dgm:spPr/>
      <dgm:t>
        <a:bodyPr/>
        <a:lstStyle/>
        <a:p>
          <a:pPr rtl="1"/>
          <a:endParaRPr lang="ar-SA"/>
        </a:p>
      </dgm:t>
    </dgm:pt>
    <dgm:pt modelId="{3B3D9541-8004-47FE-B878-DCFB6CDC10D6}" type="parTrans" cxnId="{4E250541-9AEC-46C9-956A-B8F0835163FF}">
      <dgm:prSet/>
      <dgm:spPr/>
      <dgm:t>
        <a:bodyPr/>
        <a:lstStyle/>
        <a:p>
          <a:pPr rtl="1"/>
          <a:endParaRPr lang="ar-SA"/>
        </a:p>
      </dgm:t>
    </dgm:pt>
    <dgm:pt modelId="{036D030B-355C-4272-9EB3-35BC2B70D448}" type="sibTrans" cxnId="{4E250541-9AEC-46C9-956A-B8F0835163FF}">
      <dgm:prSet/>
      <dgm:spPr/>
      <dgm:t>
        <a:bodyPr/>
        <a:lstStyle/>
        <a:p>
          <a:pPr rtl="1"/>
          <a:endParaRPr lang="ar-SA"/>
        </a:p>
      </dgm:t>
    </dgm:pt>
    <dgm:pt modelId="{1515AF3E-F0E3-4241-8084-7C875C804357}">
      <dgm:prSet/>
      <dgm:spPr/>
      <dgm:t>
        <a:bodyPr/>
        <a:lstStyle/>
        <a:p>
          <a:pPr rtl="1"/>
          <a:r>
            <a:rPr lang="ar-SA" b="1" dirty="0" smtClean="0">
              <a:solidFill>
                <a:schemeClr val="bg1"/>
              </a:solidFill>
              <a:cs typeface="Calibri"/>
              <a:sym typeface="Calibri"/>
            </a:rPr>
            <a:t>من معلم الى طالب</a:t>
          </a:r>
        </a:p>
      </dgm:t>
    </dgm:pt>
    <dgm:pt modelId="{219C3CC8-2D9E-4D04-9104-105988EBE795}" type="parTrans" cxnId="{7E11ACEE-B2BC-4B27-BDA6-94EB5611E281}">
      <dgm:prSet/>
      <dgm:spPr/>
      <dgm:t>
        <a:bodyPr/>
        <a:lstStyle/>
        <a:p>
          <a:pPr rtl="1"/>
          <a:endParaRPr lang="ar-SA"/>
        </a:p>
      </dgm:t>
    </dgm:pt>
    <dgm:pt modelId="{959E2B51-A6B3-40CC-B93F-18EB15A0A992}" type="sibTrans" cxnId="{7E11ACEE-B2BC-4B27-BDA6-94EB5611E281}">
      <dgm:prSet/>
      <dgm:spPr/>
      <dgm:t>
        <a:bodyPr/>
        <a:lstStyle/>
        <a:p>
          <a:pPr rtl="1"/>
          <a:endParaRPr lang="ar-SA"/>
        </a:p>
      </dgm:t>
    </dgm:pt>
    <dgm:pt modelId="{833FA21B-46F7-40FF-98BD-33C9ACACF5AA}">
      <dgm:prSet/>
      <dgm:spPr/>
      <dgm:t>
        <a:bodyPr/>
        <a:lstStyle/>
        <a:p>
          <a:pPr rtl="1"/>
          <a:r>
            <a:rPr lang="ar-SA" b="1" dirty="0" smtClean="0">
              <a:solidFill>
                <a:schemeClr val="bg1"/>
              </a:solidFill>
              <a:cs typeface="Calibri"/>
              <a:sym typeface="Calibri"/>
            </a:rPr>
            <a:t>من طالب الى معلم</a:t>
          </a:r>
        </a:p>
      </dgm:t>
    </dgm:pt>
    <dgm:pt modelId="{94D7E110-8DCB-4C5F-9DAA-FEE77186640F}" type="parTrans" cxnId="{4B232441-049C-408F-ADCF-E8A1CB3F4785}">
      <dgm:prSet/>
      <dgm:spPr/>
      <dgm:t>
        <a:bodyPr/>
        <a:lstStyle/>
        <a:p>
          <a:pPr rtl="1"/>
          <a:endParaRPr lang="ar-SA"/>
        </a:p>
      </dgm:t>
    </dgm:pt>
    <dgm:pt modelId="{2A9F714D-9407-4B5C-933B-92D051E79DAB}" type="sibTrans" cxnId="{4B232441-049C-408F-ADCF-E8A1CB3F4785}">
      <dgm:prSet/>
      <dgm:spPr/>
      <dgm:t>
        <a:bodyPr/>
        <a:lstStyle/>
        <a:p>
          <a:pPr rtl="1"/>
          <a:endParaRPr lang="ar-SA"/>
        </a:p>
      </dgm:t>
    </dgm:pt>
    <dgm:pt modelId="{6869857E-15D5-4F2B-B26E-1879993AA885}">
      <dgm:prSet/>
      <dgm:spPr/>
      <dgm:t>
        <a:bodyPr/>
        <a:lstStyle/>
        <a:p>
          <a:pPr rtl="1"/>
          <a:endParaRPr lang="ar-SA"/>
        </a:p>
      </dgm:t>
    </dgm:pt>
    <dgm:pt modelId="{FDFF009A-32AA-4BD8-AE96-015AA1F3B118}" type="parTrans" cxnId="{858B910A-BA7B-446A-8725-D31BA0992B05}">
      <dgm:prSet/>
      <dgm:spPr/>
      <dgm:t>
        <a:bodyPr/>
        <a:lstStyle/>
        <a:p>
          <a:pPr rtl="1"/>
          <a:endParaRPr lang="ar-SA"/>
        </a:p>
      </dgm:t>
    </dgm:pt>
    <dgm:pt modelId="{A1E8A920-49DA-4133-937A-2E41EACC2570}" type="sibTrans" cxnId="{858B910A-BA7B-446A-8725-D31BA0992B05}">
      <dgm:prSet/>
      <dgm:spPr/>
      <dgm:t>
        <a:bodyPr/>
        <a:lstStyle/>
        <a:p>
          <a:pPr rtl="1"/>
          <a:endParaRPr lang="ar-SA"/>
        </a:p>
      </dgm:t>
    </dgm:pt>
    <dgm:pt modelId="{4C064847-80A3-4918-B4BF-F12EE886267E}">
      <dgm:prSet/>
      <dgm:spPr/>
      <dgm:t>
        <a:bodyPr/>
        <a:lstStyle/>
        <a:p>
          <a:pPr rtl="1"/>
          <a:endParaRPr lang="ar-SA"/>
        </a:p>
      </dgm:t>
    </dgm:pt>
    <dgm:pt modelId="{6B73E624-FE62-4CA7-93CD-2D041F07320D}" type="parTrans" cxnId="{36008342-6084-464D-8835-0424D5A4D316}">
      <dgm:prSet/>
      <dgm:spPr/>
      <dgm:t>
        <a:bodyPr/>
        <a:lstStyle/>
        <a:p>
          <a:pPr rtl="1"/>
          <a:endParaRPr lang="ar-SA"/>
        </a:p>
      </dgm:t>
    </dgm:pt>
    <dgm:pt modelId="{8D8E7CC2-4986-48D0-9FA7-D7750AF4BA8A}" type="sibTrans" cxnId="{36008342-6084-464D-8835-0424D5A4D316}">
      <dgm:prSet/>
      <dgm:spPr/>
      <dgm:t>
        <a:bodyPr/>
        <a:lstStyle/>
        <a:p>
          <a:pPr rtl="1"/>
          <a:endParaRPr lang="ar-SA"/>
        </a:p>
      </dgm:t>
    </dgm:pt>
    <dgm:pt modelId="{53F16493-083E-4150-A741-746C42382176}" type="pres">
      <dgm:prSet presAssocID="{3DDA6DF7-5562-4489-9A92-F5BC590F115C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4AE747B-70E0-4488-A063-603DD65F56EA}" type="pres">
      <dgm:prSet presAssocID="{D72B75A1-5EA0-4E9F-B15E-1CC77145D949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pPr rtl="1"/>
          <a:endParaRPr lang="ar-SA"/>
        </a:p>
      </dgm:t>
    </dgm:pt>
    <dgm:pt modelId="{FD8EAE32-95F4-4E4F-9BA7-8B1CAB089F86}" type="pres">
      <dgm:prSet presAssocID="{D72B75A1-5EA0-4E9F-B15E-1CC77145D949}" presName="Accent2" presStyleLbl="node1" presStyleIdx="0" presStyleCnt="19"/>
      <dgm:spPr/>
    </dgm:pt>
    <dgm:pt modelId="{80B1EFF1-7DB2-4B2C-8B71-FA54A905C938}" type="pres">
      <dgm:prSet presAssocID="{D72B75A1-5EA0-4E9F-B15E-1CC77145D949}" presName="Accent3" presStyleLbl="node1" presStyleIdx="1" presStyleCnt="19"/>
      <dgm:spPr/>
    </dgm:pt>
    <dgm:pt modelId="{3BB81C94-009A-4D7D-BF5C-B793970DBDD7}" type="pres">
      <dgm:prSet presAssocID="{D72B75A1-5EA0-4E9F-B15E-1CC77145D949}" presName="Accent4" presStyleLbl="node1" presStyleIdx="2" presStyleCnt="19"/>
      <dgm:spPr/>
    </dgm:pt>
    <dgm:pt modelId="{9C9593C5-F1DC-48DD-9AEF-052E94DADC7B}" type="pres">
      <dgm:prSet presAssocID="{D72B75A1-5EA0-4E9F-B15E-1CC77145D949}" presName="Accent5" presStyleLbl="node1" presStyleIdx="3" presStyleCnt="19" custLinFactX="-60582" custLinFactY="-50237" custLinFactNeighborX="-100000" custLinFactNeighborY="-100000"/>
      <dgm:spPr/>
    </dgm:pt>
    <dgm:pt modelId="{3FC70404-6B2F-45CF-9284-C4E34AAFEF67}" type="pres">
      <dgm:prSet presAssocID="{D72B75A1-5EA0-4E9F-B15E-1CC77145D949}" presName="Accent6" presStyleLbl="node1" presStyleIdx="4" presStyleCnt="19"/>
      <dgm:spPr/>
    </dgm:pt>
    <dgm:pt modelId="{E7F49DDF-C3BD-4AC7-86DE-B5EABEFD01FF}" type="pres">
      <dgm:prSet presAssocID="{3638C8AB-7B10-466B-A850-F5F7A726A0D2}" presName="Child1" presStyleLbl="node1" presStyleIdx="5" presStyleCnt="19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ar-SA"/>
        </a:p>
      </dgm:t>
    </dgm:pt>
    <dgm:pt modelId="{1B432E5F-6A4D-4838-B09B-52186E5C5984}" type="pres">
      <dgm:prSet presAssocID="{3638C8AB-7B10-466B-A850-F5F7A726A0D2}" presName="Accent7" presStyleCnt="0"/>
      <dgm:spPr/>
    </dgm:pt>
    <dgm:pt modelId="{D72AA674-FCD8-4AAC-9DCF-83A2482FF6BB}" type="pres">
      <dgm:prSet presAssocID="{3638C8AB-7B10-466B-A850-F5F7A726A0D2}" presName="AccentHold1" presStyleLbl="node1" presStyleIdx="6" presStyleCnt="19" custLinFactX="-16437" custLinFactY="-8759" custLinFactNeighborX="-100000" custLinFactNeighborY="-100000"/>
      <dgm:spPr/>
    </dgm:pt>
    <dgm:pt modelId="{A56D3D02-E732-4B66-B0A0-4A7756589ECE}" type="pres">
      <dgm:prSet presAssocID="{3638C8AB-7B10-466B-A850-F5F7A726A0D2}" presName="Accent8" presStyleCnt="0"/>
      <dgm:spPr/>
    </dgm:pt>
    <dgm:pt modelId="{5E6748E7-1EBF-41CC-BC60-65F5F6F48F09}" type="pres">
      <dgm:prSet presAssocID="{3638C8AB-7B10-466B-A850-F5F7A726A0D2}" presName="AccentHold2" presStyleLbl="node1" presStyleIdx="7" presStyleCnt="19"/>
      <dgm:spPr/>
    </dgm:pt>
    <dgm:pt modelId="{91E24867-9F63-4041-8EB9-76A7074BAD96}" type="pres">
      <dgm:prSet presAssocID="{CDAAF42C-D4EE-4A3E-AC93-7E836FD02508}" presName="Child2" presStyleLbl="node1" presStyleIdx="8" presStyleCnt="19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ar-SA"/>
        </a:p>
      </dgm:t>
    </dgm:pt>
    <dgm:pt modelId="{917550DA-B760-4CBB-983B-F5A95FE94AEE}" type="pres">
      <dgm:prSet presAssocID="{CDAAF42C-D4EE-4A3E-AC93-7E836FD02508}" presName="Accent9" presStyleCnt="0"/>
      <dgm:spPr/>
    </dgm:pt>
    <dgm:pt modelId="{D7F9C50D-B163-47EE-ACFF-0422C54F0B03}" type="pres">
      <dgm:prSet presAssocID="{CDAAF42C-D4EE-4A3E-AC93-7E836FD02508}" presName="AccentHold1" presStyleLbl="node1" presStyleIdx="9" presStyleCnt="19"/>
      <dgm:spPr/>
    </dgm:pt>
    <dgm:pt modelId="{C831251C-8548-495B-9968-B20B23B8E1EC}" type="pres">
      <dgm:prSet presAssocID="{CDAAF42C-D4EE-4A3E-AC93-7E836FD02508}" presName="Accent10" presStyleCnt="0"/>
      <dgm:spPr/>
    </dgm:pt>
    <dgm:pt modelId="{93F650D7-C021-47B2-85CD-CE46C2D1C2F5}" type="pres">
      <dgm:prSet presAssocID="{CDAAF42C-D4EE-4A3E-AC93-7E836FD02508}" presName="AccentHold2" presStyleLbl="node1" presStyleIdx="10" presStyleCnt="19"/>
      <dgm:spPr/>
    </dgm:pt>
    <dgm:pt modelId="{D076A5DF-1F6C-45E0-B2C4-BD14F8518EB0}" type="pres">
      <dgm:prSet presAssocID="{CDAAF42C-D4EE-4A3E-AC93-7E836FD02508}" presName="Accent11" presStyleCnt="0"/>
      <dgm:spPr/>
    </dgm:pt>
    <dgm:pt modelId="{53EE0594-6010-4BD9-A894-6B85FC1E9A73}" type="pres">
      <dgm:prSet presAssocID="{CDAAF42C-D4EE-4A3E-AC93-7E836FD02508}" presName="AccentHold3" presStyleLbl="node1" presStyleIdx="11" presStyleCnt="19" custLinFactX="183325" custLinFactNeighborX="200000" custLinFactNeighborY="-56987"/>
      <dgm:spPr/>
    </dgm:pt>
    <dgm:pt modelId="{86928737-2566-4676-9A5F-D7B0955FCA89}" type="pres">
      <dgm:prSet presAssocID="{FCF331C3-BB56-4CCA-8D08-3098D9A40E91}" presName="Child3" presStyleLbl="node1" presStyleIdx="12" presStyleCnt="19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ar-SA"/>
        </a:p>
      </dgm:t>
    </dgm:pt>
    <dgm:pt modelId="{E350C5C7-60E6-4C11-98EA-20DCDFECEC44}" type="pres">
      <dgm:prSet presAssocID="{FCF331C3-BB56-4CCA-8D08-3098D9A40E91}" presName="Accent12" presStyleCnt="0"/>
      <dgm:spPr/>
    </dgm:pt>
    <dgm:pt modelId="{B3201A95-0BEC-432F-B5C0-A300C09DA2B1}" type="pres">
      <dgm:prSet presAssocID="{FCF331C3-BB56-4CCA-8D08-3098D9A40E91}" presName="AccentHold1" presStyleLbl="node1" presStyleIdx="13" presStyleCnt="19"/>
      <dgm:spPr/>
    </dgm:pt>
    <dgm:pt modelId="{ADE5D942-14B8-45CE-99E2-7E09E33A575D}" type="pres">
      <dgm:prSet presAssocID="{1515AF3E-F0E3-4241-8084-7C875C804357}" presName="Child4" presStyleLbl="node1" presStyleIdx="14" presStyleCnt="19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ar-SA"/>
        </a:p>
      </dgm:t>
    </dgm:pt>
    <dgm:pt modelId="{5A1B90CD-D63C-47BF-9A6E-01017713CF47}" type="pres">
      <dgm:prSet presAssocID="{1515AF3E-F0E3-4241-8084-7C875C804357}" presName="Accent13" presStyleCnt="0"/>
      <dgm:spPr/>
    </dgm:pt>
    <dgm:pt modelId="{5857BDCC-F967-4D7A-978B-C0FCB90FA7A3}" type="pres">
      <dgm:prSet presAssocID="{1515AF3E-F0E3-4241-8084-7C875C804357}" presName="AccentHold1" presStyleLbl="node1" presStyleIdx="15" presStyleCnt="19"/>
      <dgm:spPr/>
    </dgm:pt>
    <dgm:pt modelId="{8FD8B093-A3B0-4D94-A99E-56F14F4AEDC0}" type="pres">
      <dgm:prSet presAssocID="{833FA21B-46F7-40FF-98BD-33C9ACACF5AA}" presName="Child5" presStyleLbl="node1" presStyleIdx="16" presStyleCnt="19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ar-SA"/>
        </a:p>
      </dgm:t>
    </dgm:pt>
    <dgm:pt modelId="{17FAADF5-DD49-462E-B2F6-740EC819FB1B}" type="pres">
      <dgm:prSet presAssocID="{833FA21B-46F7-40FF-98BD-33C9ACACF5AA}" presName="Accent15" presStyleCnt="0"/>
      <dgm:spPr/>
    </dgm:pt>
    <dgm:pt modelId="{8A949CAF-D827-4254-9B56-317918D89227}" type="pres">
      <dgm:prSet presAssocID="{833FA21B-46F7-40FF-98BD-33C9ACACF5AA}" presName="AccentHold2" presStyleLbl="node1" presStyleIdx="17" presStyleCnt="19"/>
      <dgm:spPr/>
    </dgm:pt>
    <dgm:pt modelId="{AF49337C-C0D5-4A0F-8801-2F6DB2426FE7}" type="pres">
      <dgm:prSet presAssocID="{833FA21B-46F7-40FF-98BD-33C9ACACF5AA}" presName="Accent16" presStyleCnt="0"/>
      <dgm:spPr/>
    </dgm:pt>
    <dgm:pt modelId="{C79768B7-0C1C-4B5B-BE02-14C2B2B07B77}" type="pres">
      <dgm:prSet presAssocID="{833FA21B-46F7-40FF-98BD-33C9ACACF5AA}" presName="AccentHold3" presStyleLbl="node1" presStyleIdx="18" presStyleCnt="19"/>
      <dgm:spPr/>
    </dgm:pt>
  </dgm:ptLst>
  <dgm:cxnLst>
    <dgm:cxn modelId="{7F210C8A-3B94-4A8A-A2E6-5CCE133B84C8}" srcId="{D72B75A1-5EA0-4E9F-B15E-1CC77145D949}" destId="{3638C8AB-7B10-466B-A850-F5F7A726A0D2}" srcOrd="0" destOrd="0" parTransId="{C4BFFC83-DB0E-487B-9071-1F5D4E201B36}" sibTransId="{620D76F3-246D-49A2-A038-93CBE0CF1337}"/>
    <dgm:cxn modelId="{4B232441-049C-408F-ADCF-E8A1CB3F4785}" srcId="{D72B75A1-5EA0-4E9F-B15E-1CC77145D949}" destId="{833FA21B-46F7-40FF-98BD-33C9ACACF5AA}" srcOrd="4" destOrd="0" parTransId="{94D7E110-8DCB-4C5F-9DAA-FEE77186640F}" sibTransId="{2A9F714D-9407-4B5C-933B-92D051E79DAB}"/>
    <dgm:cxn modelId="{4E250541-9AEC-46C9-956A-B8F0835163FF}" srcId="{D72B75A1-5EA0-4E9F-B15E-1CC77145D949}" destId="{B1AD4CBE-4BA0-4C43-AB15-01D0307A15F6}" srcOrd="5" destOrd="0" parTransId="{3B3D9541-8004-47FE-B878-DCFB6CDC10D6}" sibTransId="{036D030B-355C-4272-9EB3-35BC2B70D448}"/>
    <dgm:cxn modelId="{741D1F9F-05C8-43F5-BCD7-30B05D590063}" srcId="{3DDA6DF7-5562-4489-9A92-F5BC590F115C}" destId="{D72B75A1-5EA0-4E9F-B15E-1CC77145D949}" srcOrd="0" destOrd="0" parTransId="{97E87AA3-9D7C-4B5E-A94E-1A4A181D04C1}" sibTransId="{90149488-7540-4058-B63F-39ED83FA733C}"/>
    <dgm:cxn modelId="{36008342-6084-464D-8835-0424D5A4D316}" srcId="{3DDA6DF7-5562-4489-9A92-F5BC590F115C}" destId="{4C064847-80A3-4918-B4BF-F12EE886267E}" srcOrd="2" destOrd="0" parTransId="{6B73E624-FE62-4CA7-93CD-2D041F07320D}" sibTransId="{8D8E7CC2-4986-48D0-9FA7-D7750AF4BA8A}"/>
    <dgm:cxn modelId="{F0253F74-5E04-4897-9500-B37380376CBD}" type="presOf" srcId="{CDAAF42C-D4EE-4A3E-AC93-7E836FD02508}" destId="{91E24867-9F63-4041-8EB9-76A7074BAD96}" srcOrd="0" destOrd="0" presId="urn:microsoft.com/office/officeart/2009/3/layout/CircleRelationship"/>
    <dgm:cxn modelId="{29CEB91E-7F90-48F1-BD0D-403478F45FF0}" type="presOf" srcId="{1515AF3E-F0E3-4241-8084-7C875C804357}" destId="{ADE5D942-14B8-45CE-99E2-7E09E33A575D}" srcOrd="0" destOrd="0" presId="urn:microsoft.com/office/officeart/2009/3/layout/CircleRelationship"/>
    <dgm:cxn modelId="{93A2EF57-B164-4CD9-9C13-23A6C71834B1}" type="presOf" srcId="{833FA21B-46F7-40FF-98BD-33C9ACACF5AA}" destId="{8FD8B093-A3B0-4D94-A99E-56F14F4AEDC0}" srcOrd="0" destOrd="0" presId="urn:microsoft.com/office/officeart/2009/3/layout/CircleRelationship"/>
    <dgm:cxn modelId="{7E11ACEE-B2BC-4B27-BDA6-94EB5611E281}" srcId="{D72B75A1-5EA0-4E9F-B15E-1CC77145D949}" destId="{1515AF3E-F0E3-4241-8084-7C875C804357}" srcOrd="3" destOrd="0" parTransId="{219C3CC8-2D9E-4D04-9104-105988EBE795}" sibTransId="{959E2B51-A6B3-40CC-B93F-18EB15A0A992}"/>
    <dgm:cxn modelId="{858B910A-BA7B-446A-8725-D31BA0992B05}" srcId="{3DDA6DF7-5562-4489-9A92-F5BC590F115C}" destId="{6869857E-15D5-4F2B-B26E-1879993AA885}" srcOrd="1" destOrd="0" parTransId="{FDFF009A-32AA-4BD8-AE96-015AA1F3B118}" sibTransId="{A1E8A920-49DA-4133-937A-2E41EACC2570}"/>
    <dgm:cxn modelId="{E29037A8-D52A-4112-B8C4-4958FF1B503B}" type="presOf" srcId="{D72B75A1-5EA0-4E9F-B15E-1CC77145D949}" destId="{74AE747B-70E0-4488-A063-603DD65F56EA}" srcOrd="0" destOrd="0" presId="urn:microsoft.com/office/officeart/2009/3/layout/CircleRelationship"/>
    <dgm:cxn modelId="{BF0BCD20-C3A0-416C-A467-6350E098BCE2}" srcId="{D72B75A1-5EA0-4E9F-B15E-1CC77145D949}" destId="{CDAAF42C-D4EE-4A3E-AC93-7E836FD02508}" srcOrd="1" destOrd="0" parTransId="{8C0C12E3-7728-4498-A954-D6746B4239D7}" sibTransId="{ED50EA09-F64A-4E78-959E-A1EE1924B293}"/>
    <dgm:cxn modelId="{EDF69E63-5875-4421-9C94-4E0633D9BC28}" type="presOf" srcId="{FCF331C3-BB56-4CCA-8D08-3098D9A40E91}" destId="{86928737-2566-4676-9A5F-D7B0955FCA89}" srcOrd="0" destOrd="0" presId="urn:microsoft.com/office/officeart/2009/3/layout/CircleRelationship"/>
    <dgm:cxn modelId="{DB2B5137-5CE1-4D66-A509-5454E95C9B0C}" srcId="{D72B75A1-5EA0-4E9F-B15E-1CC77145D949}" destId="{FCF331C3-BB56-4CCA-8D08-3098D9A40E91}" srcOrd="2" destOrd="0" parTransId="{7CD21EE2-179F-4D19-85C0-886E8C7EB548}" sibTransId="{2115F40C-CCC6-4DBC-BDC5-8C10EC2DEF39}"/>
    <dgm:cxn modelId="{8BC1BCF1-0633-42B4-94DD-E9B28344D020}" type="presOf" srcId="{3DDA6DF7-5562-4489-9A92-F5BC590F115C}" destId="{53F16493-083E-4150-A741-746C42382176}" srcOrd="0" destOrd="0" presId="urn:microsoft.com/office/officeart/2009/3/layout/CircleRelationship"/>
    <dgm:cxn modelId="{DF082640-E46C-4D81-98F4-75DB4FC5A658}" type="presOf" srcId="{3638C8AB-7B10-466B-A850-F5F7A726A0D2}" destId="{E7F49DDF-C3BD-4AC7-86DE-B5EABEFD01FF}" srcOrd="0" destOrd="0" presId="urn:microsoft.com/office/officeart/2009/3/layout/CircleRelationship"/>
    <dgm:cxn modelId="{7AF0C77F-14E0-4E0F-9FCC-D28F64E0FCB1}" type="presParOf" srcId="{53F16493-083E-4150-A741-746C42382176}" destId="{74AE747B-70E0-4488-A063-603DD65F56EA}" srcOrd="0" destOrd="0" presId="urn:microsoft.com/office/officeart/2009/3/layout/CircleRelationship"/>
    <dgm:cxn modelId="{1EBA8710-5F48-428B-AFD9-EBEC2D3B3BCD}" type="presParOf" srcId="{53F16493-083E-4150-A741-746C42382176}" destId="{FD8EAE32-95F4-4E4F-9BA7-8B1CAB089F86}" srcOrd="1" destOrd="0" presId="urn:microsoft.com/office/officeart/2009/3/layout/CircleRelationship"/>
    <dgm:cxn modelId="{8B5BBB26-A2A5-49FB-B311-2FB8BAC31592}" type="presParOf" srcId="{53F16493-083E-4150-A741-746C42382176}" destId="{80B1EFF1-7DB2-4B2C-8B71-FA54A905C938}" srcOrd="2" destOrd="0" presId="urn:microsoft.com/office/officeart/2009/3/layout/CircleRelationship"/>
    <dgm:cxn modelId="{C4F2ADE6-04BF-435C-A512-C10C9D749DC7}" type="presParOf" srcId="{53F16493-083E-4150-A741-746C42382176}" destId="{3BB81C94-009A-4D7D-BF5C-B793970DBDD7}" srcOrd="3" destOrd="0" presId="urn:microsoft.com/office/officeart/2009/3/layout/CircleRelationship"/>
    <dgm:cxn modelId="{0E252CF0-1AB7-417E-A2FB-09E0F4B15839}" type="presParOf" srcId="{53F16493-083E-4150-A741-746C42382176}" destId="{9C9593C5-F1DC-48DD-9AEF-052E94DADC7B}" srcOrd="4" destOrd="0" presId="urn:microsoft.com/office/officeart/2009/3/layout/CircleRelationship"/>
    <dgm:cxn modelId="{2E436CF4-FCB0-4160-91B8-6B88809A6FF8}" type="presParOf" srcId="{53F16493-083E-4150-A741-746C42382176}" destId="{3FC70404-6B2F-45CF-9284-C4E34AAFEF67}" srcOrd="5" destOrd="0" presId="urn:microsoft.com/office/officeart/2009/3/layout/CircleRelationship"/>
    <dgm:cxn modelId="{E7F05A73-E596-4DEB-8C68-4DDC3993D855}" type="presParOf" srcId="{53F16493-083E-4150-A741-746C42382176}" destId="{E7F49DDF-C3BD-4AC7-86DE-B5EABEFD01FF}" srcOrd="6" destOrd="0" presId="urn:microsoft.com/office/officeart/2009/3/layout/CircleRelationship"/>
    <dgm:cxn modelId="{DAFEAB52-D5AC-4E4F-8700-3B06D3A6D616}" type="presParOf" srcId="{53F16493-083E-4150-A741-746C42382176}" destId="{1B432E5F-6A4D-4838-B09B-52186E5C5984}" srcOrd="7" destOrd="0" presId="urn:microsoft.com/office/officeart/2009/3/layout/CircleRelationship"/>
    <dgm:cxn modelId="{98803C80-F03D-4D64-B0B7-1439B74249E9}" type="presParOf" srcId="{1B432E5F-6A4D-4838-B09B-52186E5C5984}" destId="{D72AA674-FCD8-4AAC-9DCF-83A2482FF6BB}" srcOrd="0" destOrd="0" presId="urn:microsoft.com/office/officeart/2009/3/layout/CircleRelationship"/>
    <dgm:cxn modelId="{6D21D3C7-DA58-4243-AAFB-D336F9F50A3E}" type="presParOf" srcId="{53F16493-083E-4150-A741-746C42382176}" destId="{A56D3D02-E732-4B66-B0A0-4A7756589ECE}" srcOrd="8" destOrd="0" presId="urn:microsoft.com/office/officeart/2009/3/layout/CircleRelationship"/>
    <dgm:cxn modelId="{CB608E49-D66A-47E0-90DE-B00F795438F0}" type="presParOf" srcId="{A56D3D02-E732-4B66-B0A0-4A7756589ECE}" destId="{5E6748E7-1EBF-41CC-BC60-65F5F6F48F09}" srcOrd="0" destOrd="0" presId="urn:microsoft.com/office/officeart/2009/3/layout/CircleRelationship"/>
    <dgm:cxn modelId="{63E18035-AE33-4B9E-A78B-949108491C14}" type="presParOf" srcId="{53F16493-083E-4150-A741-746C42382176}" destId="{91E24867-9F63-4041-8EB9-76A7074BAD96}" srcOrd="9" destOrd="0" presId="urn:microsoft.com/office/officeart/2009/3/layout/CircleRelationship"/>
    <dgm:cxn modelId="{C8E7B410-4D14-4904-B140-342D3C9C0B16}" type="presParOf" srcId="{53F16493-083E-4150-A741-746C42382176}" destId="{917550DA-B760-4CBB-983B-F5A95FE94AEE}" srcOrd="10" destOrd="0" presId="urn:microsoft.com/office/officeart/2009/3/layout/CircleRelationship"/>
    <dgm:cxn modelId="{58F541EE-010D-4211-B0BE-25CB410DC5EA}" type="presParOf" srcId="{917550DA-B760-4CBB-983B-F5A95FE94AEE}" destId="{D7F9C50D-B163-47EE-ACFF-0422C54F0B03}" srcOrd="0" destOrd="0" presId="urn:microsoft.com/office/officeart/2009/3/layout/CircleRelationship"/>
    <dgm:cxn modelId="{B9BA0EAF-9217-4AA6-A3FC-5CDFD444F085}" type="presParOf" srcId="{53F16493-083E-4150-A741-746C42382176}" destId="{C831251C-8548-495B-9968-B20B23B8E1EC}" srcOrd="11" destOrd="0" presId="urn:microsoft.com/office/officeart/2009/3/layout/CircleRelationship"/>
    <dgm:cxn modelId="{D0E5EEF7-919E-47C3-A296-ECDCE0359B9E}" type="presParOf" srcId="{C831251C-8548-495B-9968-B20B23B8E1EC}" destId="{93F650D7-C021-47B2-85CD-CE46C2D1C2F5}" srcOrd="0" destOrd="0" presId="urn:microsoft.com/office/officeart/2009/3/layout/CircleRelationship"/>
    <dgm:cxn modelId="{A4D0CADB-94F7-4E30-AC2B-884EB426B912}" type="presParOf" srcId="{53F16493-083E-4150-A741-746C42382176}" destId="{D076A5DF-1F6C-45E0-B2C4-BD14F8518EB0}" srcOrd="12" destOrd="0" presId="urn:microsoft.com/office/officeart/2009/3/layout/CircleRelationship"/>
    <dgm:cxn modelId="{DB4F6D28-7F89-4DE7-B749-DE44625D2659}" type="presParOf" srcId="{D076A5DF-1F6C-45E0-B2C4-BD14F8518EB0}" destId="{53EE0594-6010-4BD9-A894-6B85FC1E9A73}" srcOrd="0" destOrd="0" presId="urn:microsoft.com/office/officeart/2009/3/layout/CircleRelationship"/>
    <dgm:cxn modelId="{D7FD0184-751F-4B5F-9F74-B3EA51960439}" type="presParOf" srcId="{53F16493-083E-4150-A741-746C42382176}" destId="{86928737-2566-4676-9A5F-D7B0955FCA89}" srcOrd="13" destOrd="0" presId="urn:microsoft.com/office/officeart/2009/3/layout/CircleRelationship"/>
    <dgm:cxn modelId="{DBC7012A-1AEC-48FA-A804-251E96A7E416}" type="presParOf" srcId="{53F16493-083E-4150-A741-746C42382176}" destId="{E350C5C7-60E6-4C11-98EA-20DCDFECEC44}" srcOrd="14" destOrd="0" presId="urn:microsoft.com/office/officeart/2009/3/layout/CircleRelationship"/>
    <dgm:cxn modelId="{36F2736B-F087-4DD4-96AF-0375B689DC44}" type="presParOf" srcId="{E350C5C7-60E6-4C11-98EA-20DCDFECEC44}" destId="{B3201A95-0BEC-432F-B5C0-A300C09DA2B1}" srcOrd="0" destOrd="0" presId="urn:microsoft.com/office/officeart/2009/3/layout/CircleRelationship"/>
    <dgm:cxn modelId="{D657129B-107A-4098-B8BB-25518807143A}" type="presParOf" srcId="{53F16493-083E-4150-A741-746C42382176}" destId="{ADE5D942-14B8-45CE-99E2-7E09E33A575D}" srcOrd="15" destOrd="0" presId="urn:microsoft.com/office/officeart/2009/3/layout/CircleRelationship"/>
    <dgm:cxn modelId="{D125F27C-816D-45D0-BEC8-1E99DCA35A39}" type="presParOf" srcId="{53F16493-083E-4150-A741-746C42382176}" destId="{5A1B90CD-D63C-47BF-9A6E-01017713CF47}" srcOrd="16" destOrd="0" presId="urn:microsoft.com/office/officeart/2009/3/layout/CircleRelationship"/>
    <dgm:cxn modelId="{681CDBAC-F816-49F9-92C7-0E853D4D8153}" type="presParOf" srcId="{5A1B90CD-D63C-47BF-9A6E-01017713CF47}" destId="{5857BDCC-F967-4D7A-978B-C0FCB90FA7A3}" srcOrd="0" destOrd="0" presId="urn:microsoft.com/office/officeart/2009/3/layout/CircleRelationship"/>
    <dgm:cxn modelId="{77E6A86C-311E-4234-8287-1075C95AEA00}" type="presParOf" srcId="{53F16493-083E-4150-A741-746C42382176}" destId="{8FD8B093-A3B0-4D94-A99E-56F14F4AEDC0}" srcOrd="17" destOrd="0" presId="urn:microsoft.com/office/officeart/2009/3/layout/CircleRelationship"/>
    <dgm:cxn modelId="{8D2EBDA2-E51C-4CB7-AE9B-62C3104E35D4}" type="presParOf" srcId="{53F16493-083E-4150-A741-746C42382176}" destId="{17FAADF5-DD49-462E-B2F6-740EC819FB1B}" srcOrd="18" destOrd="0" presId="urn:microsoft.com/office/officeart/2009/3/layout/CircleRelationship"/>
    <dgm:cxn modelId="{F15E09D8-4B4F-4EC6-B7FB-F1E3547AD9F5}" type="presParOf" srcId="{17FAADF5-DD49-462E-B2F6-740EC819FB1B}" destId="{8A949CAF-D827-4254-9B56-317918D89227}" srcOrd="0" destOrd="0" presId="urn:microsoft.com/office/officeart/2009/3/layout/CircleRelationship"/>
    <dgm:cxn modelId="{CC755496-5308-4C04-9D54-19D223B41BF1}" type="presParOf" srcId="{53F16493-083E-4150-A741-746C42382176}" destId="{AF49337C-C0D5-4A0F-8801-2F6DB2426FE7}" srcOrd="19" destOrd="0" presId="urn:microsoft.com/office/officeart/2009/3/layout/CircleRelationship"/>
    <dgm:cxn modelId="{4340B6A5-EAC5-4EEF-8132-9584D48BEB5F}" type="presParOf" srcId="{AF49337C-C0D5-4A0F-8801-2F6DB2426FE7}" destId="{C79768B7-0C1C-4B5B-BE02-14C2B2B07B77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4747E5-AE76-44CA-92F3-9F4BB97FE93F}">
      <dsp:nvSpPr>
        <dsp:cNvPr id="0" name=""/>
        <dsp:cNvSpPr/>
      </dsp:nvSpPr>
      <dsp:spPr>
        <a:xfrm>
          <a:off x="0" y="188751"/>
          <a:ext cx="4691871" cy="4691871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A36B7F-F1B0-42CD-9CF7-508D31594D5F}">
      <dsp:nvSpPr>
        <dsp:cNvPr id="0" name=""/>
        <dsp:cNvSpPr/>
      </dsp:nvSpPr>
      <dsp:spPr>
        <a:xfrm>
          <a:off x="2345935" y="188752"/>
          <a:ext cx="5473849" cy="46918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kern="1200" dirty="0" smtClean="0"/>
            <a:t>1</a:t>
          </a:r>
          <a:r>
            <a:rPr lang="ar-SA" sz="3200" b="1" kern="1200" dirty="0" smtClean="0">
              <a:solidFill>
                <a:srgbClr val="4472C4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- تتعرف على أركان الحكم الثلاثة.</a:t>
          </a:r>
          <a:endParaRPr lang="ar-SA" sz="3200" b="1" kern="1200" dirty="0">
            <a:solidFill>
              <a:srgbClr val="4472C4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2345935" y="188752"/>
        <a:ext cx="5473849" cy="1407564"/>
      </dsp:txXfrm>
    </dsp:sp>
    <dsp:sp modelId="{E2FE7DF5-7650-4A7D-A016-498537A19FD6}">
      <dsp:nvSpPr>
        <dsp:cNvPr id="0" name=""/>
        <dsp:cNvSpPr/>
      </dsp:nvSpPr>
      <dsp:spPr>
        <a:xfrm>
          <a:off x="821078" y="1596316"/>
          <a:ext cx="3049713" cy="3049713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D18E44-3199-4327-BBF4-630DD0100CBA}">
      <dsp:nvSpPr>
        <dsp:cNvPr id="0" name=""/>
        <dsp:cNvSpPr/>
      </dsp:nvSpPr>
      <dsp:spPr>
        <a:xfrm>
          <a:off x="2345935" y="1596316"/>
          <a:ext cx="5473849" cy="304971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solidFill>
                <a:srgbClr val="43BB8D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2- تُميّز بين المكلف وغيره.</a:t>
          </a:r>
          <a:endParaRPr lang="ar-SA" sz="3200" b="1" kern="1200" dirty="0">
            <a:solidFill>
              <a:srgbClr val="43BB8D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2345935" y="1596316"/>
        <a:ext cx="5473849" cy="1407559"/>
      </dsp:txXfrm>
    </dsp:sp>
    <dsp:sp modelId="{B2EABE3D-9EBD-45B7-A201-6A992B17FB3D}">
      <dsp:nvSpPr>
        <dsp:cNvPr id="0" name=""/>
        <dsp:cNvSpPr/>
      </dsp:nvSpPr>
      <dsp:spPr>
        <a:xfrm>
          <a:off x="1642155" y="3003876"/>
          <a:ext cx="1407559" cy="1407559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655F3D-B97D-428E-9AAC-A43DF83F86AC}">
      <dsp:nvSpPr>
        <dsp:cNvPr id="0" name=""/>
        <dsp:cNvSpPr/>
      </dsp:nvSpPr>
      <dsp:spPr>
        <a:xfrm>
          <a:off x="2345935" y="3003876"/>
          <a:ext cx="5473849" cy="14075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solidFill>
                <a:srgbClr val="70AD47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3- اضف/اضيفي اهدافًا أخرى تودّ/ين التعرف عليها خلال الدرس!</a:t>
          </a:r>
          <a:endParaRPr lang="ar-SA" sz="3200" b="1" kern="1200" dirty="0">
            <a:solidFill>
              <a:srgbClr val="70AD47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2345935" y="3003876"/>
        <a:ext cx="5473849" cy="14075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AE747B-70E0-4488-A063-603DD65F56EA}">
      <dsp:nvSpPr>
        <dsp:cNvPr id="0" name=""/>
        <dsp:cNvSpPr/>
      </dsp:nvSpPr>
      <dsp:spPr>
        <a:xfrm>
          <a:off x="4184214" y="1279609"/>
          <a:ext cx="3754306" cy="375495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solidFill>
                <a:schemeClr val="bg1"/>
              </a:solidFill>
              <a:cs typeface="Calibri"/>
              <a:sym typeface="Calibri"/>
            </a:rPr>
            <a:t>عزيزي الطالب المُبدع/ عزيزتي الطالبة المبدعة:</a:t>
          </a:r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solidFill>
                <a:schemeClr val="bg1"/>
              </a:solidFill>
              <a:cs typeface="Calibri"/>
              <a:sym typeface="Calibri"/>
            </a:rPr>
            <a:t>ابدّع/ي في صياغة أسئلة ثم قدّم/ي سؤالك</a:t>
          </a:r>
          <a:endParaRPr lang="ar-SA" sz="2800" kern="1200" dirty="0"/>
        </a:p>
      </dsp:txBody>
      <dsp:txXfrm>
        <a:off x="4734019" y="1829509"/>
        <a:ext cx="2654696" cy="2655152"/>
      </dsp:txXfrm>
    </dsp:sp>
    <dsp:sp modelId="{FD8EAE32-95F4-4E4F-9BA7-8B1CAB089F86}">
      <dsp:nvSpPr>
        <dsp:cNvPr id="0" name=""/>
        <dsp:cNvSpPr/>
      </dsp:nvSpPr>
      <dsp:spPr>
        <a:xfrm>
          <a:off x="5338615" y="4755423"/>
          <a:ext cx="302654" cy="3026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1EFF1-7DB2-4B2C-8B71-FA54A905C938}">
      <dsp:nvSpPr>
        <dsp:cNvPr id="0" name=""/>
        <dsp:cNvSpPr/>
      </dsp:nvSpPr>
      <dsp:spPr>
        <a:xfrm>
          <a:off x="8180336" y="2803465"/>
          <a:ext cx="302654" cy="302623"/>
        </a:xfrm>
        <a:prstGeom prst="ellipse">
          <a:avLst/>
        </a:prstGeom>
        <a:solidFill>
          <a:schemeClr val="accent4">
            <a:hueOff val="577538"/>
            <a:satOff val="-2665"/>
            <a:lumOff val="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B81C94-009A-4D7D-BF5C-B793970DBDD7}">
      <dsp:nvSpPr>
        <dsp:cNvPr id="0" name=""/>
        <dsp:cNvSpPr/>
      </dsp:nvSpPr>
      <dsp:spPr>
        <a:xfrm>
          <a:off x="6734062" y="5077506"/>
          <a:ext cx="417401" cy="418037"/>
        </a:xfrm>
        <a:prstGeom prst="ellipse">
          <a:avLst/>
        </a:prstGeom>
        <a:solidFill>
          <a:schemeClr val="accent4">
            <a:hueOff val="1155077"/>
            <a:satOff val="-5330"/>
            <a:lumOff val="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9593C5-F1DC-48DD-9AEF-052E94DADC7B}">
      <dsp:nvSpPr>
        <dsp:cNvPr id="0" name=""/>
        <dsp:cNvSpPr/>
      </dsp:nvSpPr>
      <dsp:spPr>
        <a:xfrm>
          <a:off x="4937318" y="1247019"/>
          <a:ext cx="302654" cy="302623"/>
        </a:xfrm>
        <a:prstGeom prst="ellipse">
          <a:avLst/>
        </a:prstGeom>
        <a:solidFill>
          <a:schemeClr val="accent4">
            <a:hueOff val="1732615"/>
            <a:satOff val="-7995"/>
            <a:lumOff val="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C70404-6B2F-45CF-9284-C4E34AAFEF67}">
      <dsp:nvSpPr>
        <dsp:cNvPr id="0" name=""/>
        <dsp:cNvSpPr/>
      </dsp:nvSpPr>
      <dsp:spPr>
        <a:xfrm>
          <a:off x="4470696" y="3433540"/>
          <a:ext cx="302654" cy="302623"/>
        </a:xfrm>
        <a:prstGeom prst="ellipse">
          <a:avLst/>
        </a:prstGeom>
        <a:solidFill>
          <a:schemeClr val="accent4">
            <a:hueOff val="2310154"/>
            <a:satOff val="-10660"/>
            <a:lumOff val="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F49DDF-C3BD-4AC7-86DE-B5EABEFD01FF}">
      <dsp:nvSpPr>
        <dsp:cNvPr id="0" name=""/>
        <dsp:cNvSpPr/>
      </dsp:nvSpPr>
      <dsp:spPr>
        <a:xfrm>
          <a:off x="3010560" y="1957325"/>
          <a:ext cx="1526366" cy="1526539"/>
        </a:xfrm>
        <a:prstGeom prst="ellipse">
          <a:avLst/>
        </a:prstGeom>
        <a:solidFill>
          <a:schemeClr val="accent4">
            <a:hueOff val="2887692"/>
            <a:satOff val="-13324"/>
            <a:lumOff val="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100" b="1" kern="1200" dirty="0" smtClean="0">
              <a:solidFill>
                <a:schemeClr val="bg1"/>
              </a:solidFill>
              <a:cs typeface="Calibri"/>
              <a:sym typeface="Calibri"/>
            </a:rPr>
            <a:t>من معلم الى مجموعة</a:t>
          </a:r>
          <a:endParaRPr lang="ar-SA" sz="2100" kern="1200" dirty="0"/>
        </a:p>
      </dsp:txBody>
      <dsp:txXfrm>
        <a:off x="3234091" y="2180881"/>
        <a:ext cx="1079304" cy="1079427"/>
      </dsp:txXfrm>
    </dsp:sp>
    <dsp:sp modelId="{D72AA674-FCD8-4AAC-9DCF-83A2482FF6BB}">
      <dsp:nvSpPr>
        <dsp:cNvPr id="0" name=""/>
        <dsp:cNvSpPr/>
      </dsp:nvSpPr>
      <dsp:spPr>
        <a:xfrm>
          <a:off x="5418639" y="1260439"/>
          <a:ext cx="417401" cy="418037"/>
        </a:xfrm>
        <a:prstGeom prst="ellipse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6748E7-1EBF-41CC-BC60-65F5F6F48F09}">
      <dsp:nvSpPr>
        <dsp:cNvPr id="0" name=""/>
        <dsp:cNvSpPr/>
      </dsp:nvSpPr>
      <dsp:spPr>
        <a:xfrm>
          <a:off x="3154571" y="3930756"/>
          <a:ext cx="754711" cy="754882"/>
        </a:xfrm>
        <a:prstGeom prst="ellipse">
          <a:avLst/>
        </a:prstGeom>
        <a:solidFill>
          <a:schemeClr val="accent4">
            <a:hueOff val="4042769"/>
            <a:satOff val="-18654"/>
            <a:lumOff val="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E24867-9F63-4041-8EB9-76A7074BAD96}">
      <dsp:nvSpPr>
        <dsp:cNvPr id="0" name=""/>
        <dsp:cNvSpPr/>
      </dsp:nvSpPr>
      <dsp:spPr>
        <a:xfrm>
          <a:off x="8324348" y="1239349"/>
          <a:ext cx="1526366" cy="1526539"/>
        </a:xfrm>
        <a:prstGeom prst="ellipse">
          <a:avLst/>
        </a:prstGeom>
        <a:solidFill>
          <a:schemeClr val="accent4">
            <a:hueOff val="4620308"/>
            <a:satOff val="-21319"/>
            <a:lumOff val="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100" b="1" kern="1200" dirty="0" smtClean="0">
              <a:solidFill>
                <a:schemeClr val="bg1"/>
              </a:solidFill>
              <a:cs typeface="Calibri"/>
              <a:sym typeface="Calibri"/>
            </a:rPr>
            <a:t>من طالب الى طالب</a:t>
          </a:r>
          <a:endParaRPr lang="ar-SA" sz="2100" kern="1200" dirty="0"/>
        </a:p>
      </dsp:txBody>
      <dsp:txXfrm>
        <a:off x="8547879" y="1462905"/>
        <a:ext cx="1079304" cy="1079427"/>
      </dsp:txXfrm>
    </dsp:sp>
    <dsp:sp modelId="{D7F9C50D-B163-47EE-ACFF-0422C54F0B03}">
      <dsp:nvSpPr>
        <dsp:cNvPr id="0" name=""/>
        <dsp:cNvSpPr/>
      </dsp:nvSpPr>
      <dsp:spPr>
        <a:xfrm>
          <a:off x="7642797" y="2292829"/>
          <a:ext cx="417401" cy="418037"/>
        </a:xfrm>
        <a:prstGeom prst="ellipse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F650D7-C021-47B2-85CD-CE46C2D1C2F5}">
      <dsp:nvSpPr>
        <dsp:cNvPr id="0" name=""/>
        <dsp:cNvSpPr/>
      </dsp:nvSpPr>
      <dsp:spPr>
        <a:xfrm>
          <a:off x="2867319" y="4829233"/>
          <a:ext cx="302654" cy="302623"/>
        </a:xfrm>
        <a:prstGeom prst="ellipse">
          <a:avLst/>
        </a:prstGeom>
        <a:solidFill>
          <a:schemeClr val="accent4">
            <a:hueOff val="5775385"/>
            <a:satOff val="-26649"/>
            <a:lumOff val="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EE0594-6010-4BD9-A894-6B85FC1E9A73}">
      <dsp:nvSpPr>
        <dsp:cNvPr id="0" name=""/>
        <dsp:cNvSpPr/>
      </dsp:nvSpPr>
      <dsp:spPr>
        <a:xfrm>
          <a:off x="7043238" y="4225991"/>
          <a:ext cx="302654" cy="302623"/>
        </a:xfrm>
        <a:prstGeom prst="ellipse">
          <a:avLst/>
        </a:prstGeom>
        <a:solidFill>
          <a:schemeClr val="accent4">
            <a:hueOff val="6352923"/>
            <a:satOff val="-29314"/>
            <a:lumOff val="1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928737-2566-4676-9A5F-D7B0955FCA89}">
      <dsp:nvSpPr>
        <dsp:cNvPr id="0" name=""/>
        <dsp:cNvSpPr/>
      </dsp:nvSpPr>
      <dsp:spPr>
        <a:xfrm>
          <a:off x="9042094" y="3877075"/>
          <a:ext cx="1526366" cy="1526539"/>
        </a:xfrm>
        <a:prstGeom prst="ellipse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100" b="1" kern="1200" dirty="0" smtClean="0">
              <a:solidFill>
                <a:schemeClr val="bg1"/>
              </a:solidFill>
              <a:cs typeface="Calibri"/>
              <a:sym typeface="Calibri"/>
            </a:rPr>
            <a:t>من مجموعة الى طالب</a:t>
          </a:r>
          <a:endParaRPr lang="ar-SA" sz="2100" kern="1200" dirty="0"/>
        </a:p>
      </dsp:txBody>
      <dsp:txXfrm>
        <a:off x="9265625" y="4100631"/>
        <a:ext cx="1079304" cy="1079427"/>
      </dsp:txXfrm>
    </dsp:sp>
    <dsp:sp modelId="{B3201A95-0BEC-432F-B5C0-A300C09DA2B1}">
      <dsp:nvSpPr>
        <dsp:cNvPr id="0" name=""/>
        <dsp:cNvSpPr/>
      </dsp:nvSpPr>
      <dsp:spPr>
        <a:xfrm>
          <a:off x="8611600" y="3824066"/>
          <a:ext cx="302654" cy="302623"/>
        </a:xfrm>
        <a:prstGeom prst="ellipse">
          <a:avLst/>
        </a:prstGeom>
        <a:solidFill>
          <a:schemeClr val="accent4">
            <a:hueOff val="7508000"/>
            <a:satOff val="-34644"/>
            <a:lumOff val="12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E5D942-14B8-45CE-99E2-7E09E33A575D}">
      <dsp:nvSpPr>
        <dsp:cNvPr id="0" name=""/>
        <dsp:cNvSpPr/>
      </dsp:nvSpPr>
      <dsp:spPr>
        <a:xfrm>
          <a:off x="4660915" y="5183525"/>
          <a:ext cx="1526366" cy="1526539"/>
        </a:xfrm>
        <a:prstGeom prst="ellipse">
          <a:avLst/>
        </a:prstGeom>
        <a:solidFill>
          <a:schemeClr val="accent4">
            <a:hueOff val="8085538"/>
            <a:satOff val="-37308"/>
            <a:lumOff val="1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100" b="1" kern="1200" dirty="0" smtClean="0">
              <a:solidFill>
                <a:schemeClr val="bg1"/>
              </a:solidFill>
              <a:cs typeface="Calibri"/>
              <a:sym typeface="Calibri"/>
            </a:rPr>
            <a:t>من معلم الى طالب</a:t>
          </a:r>
        </a:p>
      </dsp:txBody>
      <dsp:txXfrm>
        <a:off x="4884446" y="5407081"/>
        <a:ext cx="1079304" cy="1079427"/>
      </dsp:txXfrm>
    </dsp:sp>
    <dsp:sp modelId="{5857BDCC-F967-4D7A-978B-C0FCB90FA7A3}">
      <dsp:nvSpPr>
        <dsp:cNvPr id="0" name=""/>
        <dsp:cNvSpPr/>
      </dsp:nvSpPr>
      <dsp:spPr>
        <a:xfrm>
          <a:off x="6024017" y="5131857"/>
          <a:ext cx="302654" cy="302623"/>
        </a:xfrm>
        <a:prstGeom prst="ellipse">
          <a:avLst/>
        </a:prstGeom>
        <a:solidFill>
          <a:schemeClr val="accent4">
            <a:hueOff val="8663077"/>
            <a:satOff val="-39973"/>
            <a:lumOff val="1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D8B093-A3B0-4D94-A99E-56F14F4AEDC0}">
      <dsp:nvSpPr>
        <dsp:cNvPr id="0" name=""/>
        <dsp:cNvSpPr/>
      </dsp:nvSpPr>
      <dsp:spPr>
        <a:xfrm>
          <a:off x="6116430" y="0"/>
          <a:ext cx="1526366" cy="1526539"/>
        </a:xfrm>
        <a:prstGeom prst="ellipse">
          <a:avLst/>
        </a:prstGeom>
        <a:solidFill>
          <a:schemeClr val="accent4">
            <a:hueOff val="9240615"/>
            <a:satOff val="-42638"/>
            <a:lumOff val="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100" b="1" kern="1200" dirty="0" smtClean="0">
              <a:solidFill>
                <a:schemeClr val="bg1"/>
              </a:solidFill>
              <a:cs typeface="Calibri"/>
              <a:sym typeface="Calibri"/>
            </a:rPr>
            <a:t>من طالب الى معلم</a:t>
          </a:r>
        </a:p>
      </dsp:txBody>
      <dsp:txXfrm>
        <a:off x="6339961" y="223556"/>
        <a:ext cx="1079304" cy="1079427"/>
      </dsp:txXfrm>
    </dsp:sp>
    <dsp:sp modelId="{8A949CAF-D827-4254-9B56-317918D89227}">
      <dsp:nvSpPr>
        <dsp:cNvPr id="0" name=""/>
        <dsp:cNvSpPr/>
      </dsp:nvSpPr>
      <dsp:spPr>
        <a:xfrm>
          <a:off x="4234271" y="1654702"/>
          <a:ext cx="302654" cy="302623"/>
        </a:xfrm>
        <a:prstGeom prst="ellipse">
          <a:avLst/>
        </a:prstGeom>
        <a:solidFill>
          <a:schemeClr val="accent4">
            <a:hueOff val="9818154"/>
            <a:satOff val="-45303"/>
            <a:lumOff val="16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9768B7-0C1C-4B5B-BE02-14C2B2B07B77}">
      <dsp:nvSpPr>
        <dsp:cNvPr id="0" name=""/>
        <dsp:cNvSpPr/>
      </dsp:nvSpPr>
      <dsp:spPr>
        <a:xfrm>
          <a:off x="7758314" y="375763"/>
          <a:ext cx="302654" cy="302623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3C1E7F2-5D09-43E3-8CAC-442A6EFD59A5}" type="datetimeFigureOut">
              <a:rPr lang="ar-SA" smtClean="0"/>
              <a:t>04/08/41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402591B-4FAB-4DCD-9677-6FC2785013D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2494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ACE6-3D70-4AB3-A9C7-D19369DAB713}" type="datetimeFigureOut">
              <a:rPr lang="ar-SA" smtClean="0"/>
              <a:t>04/08/41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DC46-BBF8-4FE4-A7ED-7A3F664187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1028583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ACE6-3D70-4AB3-A9C7-D19369DAB713}" type="datetimeFigureOut">
              <a:rPr lang="ar-SA" smtClean="0"/>
              <a:t>04/08/41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DC46-BBF8-4FE4-A7ED-7A3F664187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33836399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ACE6-3D70-4AB3-A9C7-D19369DAB713}" type="datetimeFigureOut">
              <a:rPr lang="ar-SA" smtClean="0"/>
              <a:t>04/08/41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DC46-BBF8-4FE4-A7ED-7A3F664187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71928784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ACE6-3D70-4AB3-A9C7-D19369DAB713}" type="datetimeFigureOut">
              <a:rPr lang="ar-SA" smtClean="0"/>
              <a:t>04/08/41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DC46-BBF8-4FE4-A7ED-7A3F664187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07899788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ACE6-3D70-4AB3-A9C7-D19369DAB713}" type="datetimeFigureOut">
              <a:rPr lang="ar-SA" smtClean="0"/>
              <a:t>04/08/41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DC46-BBF8-4FE4-A7ED-7A3F664187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3179898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ACE6-3D70-4AB3-A9C7-D19369DAB713}" type="datetimeFigureOut">
              <a:rPr lang="ar-SA" smtClean="0"/>
              <a:t>04/08/41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DC46-BBF8-4FE4-A7ED-7A3F664187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9168578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ACE6-3D70-4AB3-A9C7-D19369DAB713}" type="datetimeFigureOut">
              <a:rPr lang="ar-SA" smtClean="0"/>
              <a:t>04/08/41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DC46-BBF8-4FE4-A7ED-7A3F664187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34876786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ACE6-3D70-4AB3-A9C7-D19369DAB713}" type="datetimeFigureOut">
              <a:rPr lang="ar-SA" smtClean="0"/>
              <a:t>04/08/41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DC46-BBF8-4FE4-A7ED-7A3F664187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9122476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ACE6-3D70-4AB3-A9C7-D19369DAB713}" type="datetimeFigureOut">
              <a:rPr lang="ar-SA" smtClean="0"/>
              <a:t>04/08/41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DC46-BBF8-4FE4-A7ED-7A3F664187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9217016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ACE6-3D70-4AB3-A9C7-D19369DAB713}" type="datetimeFigureOut">
              <a:rPr lang="ar-SA" smtClean="0"/>
              <a:t>04/08/41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DC46-BBF8-4FE4-A7ED-7A3F664187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80004823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ACE6-3D70-4AB3-A9C7-D19369DAB713}" type="datetimeFigureOut">
              <a:rPr lang="ar-SA" smtClean="0"/>
              <a:t>04/08/41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DC46-BBF8-4FE4-A7ED-7A3F664187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76101075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FACE6-3D70-4AB3-A9C7-D19369DAB713}" type="datetimeFigureOut">
              <a:rPr lang="ar-SA" smtClean="0"/>
              <a:t>04/08/41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4DC46-BBF8-4FE4-A7ED-7A3F664187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19154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t.me/abd_fegh_1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1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microsoft.com/office/2007/relationships/hdphoto" Target="../media/hdphoto3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microsoft.com/office/2007/relationships/hdphoto" Target="../media/hdphoto5.wdp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9"/>
          <p:cNvSpPr/>
          <p:nvPr/>
        </p:nvSpPr>
        <p:spPr>
          <a:xfrm>
            <a:off x="0" y="6482443"/>
            <a:ext cx="12192000" cy="375557"/>
          </a:xfrm>
          <a:prstGeom prst="rect">
            <a:avLst/>
          </a:prstGeom>
          <a:solidFill>
            <a:srgbClr val="E5F3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406" y="51228"/>
            <a:ext cx="3611596" cy="1935816"/>
          </a:xfrm>
          <a:prstGeom prst="rect">
            <a:avLst/>
          </a:prstGeom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25" y="143133"/>
            <a:ext cx="2601532" cy="2601532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4124392" y="4149633"/>
            <a:ext cx="530919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ar-SA" sz="3200" b="1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راجعه وأشرف عليه </a:t>
            </a:r>
          </a:p>
          <a:p>
            <a:pPr lvl="0" algn="ctr"/>
            <a:r>
              <a:rPr lang="ar-SA" sz="3200" b="1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الأستاذ / عبدالرحمن الشراري.</a:t>
            </a:r>
          </a:p>
          <a:p>
            <a:pPr lvl="0" algn="ctr"/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+mj-cs"/>
                <a:hlinkClick r:id="rId5"/>
              </a:rPr>
              <a:t>http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+mj-lt"/>
                <a:cs typeface="+mj-cs"/>
                <a:hlinkClick r:id="rId5"/>
              </a:rPr>
              <a:t>://t.me/abd_fegh_1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+mj-lt"/>
                <a:cs typeface="+mj-cs"/>
              </a:rPr>
              <a:t> </a:t>
            </a:r>
            <a:endParaRPr lang="ar-SA" sz="3200" b="1" dirty="0">
              <a:solidFill>
                <a:schemeClr val="bg2">
                  <a:lumMod val="50000"/>
                </a:schemeClr>
              </a:solidFill>
              <a:latin typeface="+mj-lt"/>
              <a:cs typeface="+mj-cs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3664232" y="2259355"/>
            <a:ext cx="615459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7200" b="1" dirty="0" smtClean="0">
                <a:solidFill>
                  <a:srgbClr val="464646"/>
                </a:solidFill>
                <a:cs typeface="Calibri"/>
                <a:sym typeface="Calibri"/>
              </a:rPr>
              <a:t>أركان الحكم</a:t>
            </a:r>
            <a:endParaRPr lang="ar-SA" sz="7200" b="1" cap="none" spc="0" dirty="0">
              <a:ln w="0"/>
              <a:solidFill>
                <a:srgbClr val="46464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0" name="Group 28"/>
          <p:cNvGrpSpPr/>
          <p:nvPr/>
        </p:nvGrpSpPr>
        <p:grpSpPr>
          <a:xfrm>
            <a:off x="5354959" y="3714229"/>
            <a:ext cx="2592288" cy="180858"/>
            <a:chOff x="5364088" y="1664804"/>
            <a:chExt cx="3096344" cy="216024"/>
          </a:xfrm>
        </p:grpSpPr>
        <p:grpSp>
          <p:nvGrpSpPr>
            <p:cNvPr id="21" name="Group 18"/>
            <p:cNvGrpSpPr/>
            <p:nvPr/>
          </p:nvGrpSpPr>
          <p:grpSpPr>
            <a:xfrm>
              <a:off x="6804248" y="1664804"/>
              <a:ext cx="216024" cy="216024"/>
              <a:chOff x="7740352" y="1772816"/>
              <a:chExt cx="216024" cy="216024"/>
            </a:xfrm>
          </p:grpSpPr>
          <p:sp>
            <p:nvSpPr>
              <p:cNvPr id="28" name="Rectangle 16"/>
              <p:cNvSpPr/>
              <p:nvPr/>
            </p:nvSpPr>
            <p:spPr>
              <a:xfrm>
                <a:off x="7740352" y="1772816"/>
                <a:ext cx="216024" cy="216024"/>
              </a:xfrm>
              <a:prstGeom prst="rect">
                <a:avLst/>
              </a:prstGeom>
              <a:noFill/>
              <a:ln w="15875">
                <a:solidFill>
                  <a:srgbClr val="783C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Rectangle 17"/>
              <p:cNvSpPr/>
              <p:nvPr/>
            </p:nvSpPr>
            <p:spPr>
              <a:xfrm rot="2700000">
                <a:off x="7740352" y="1772816"/>
                <a:ext cx="216024" cy="216024"/>
              </a:xfrm>
              <a:prstGeom prst="rect">
                <a:avLst/>
              </a:prstGeom>
              <a:noFill/>
              <a:ln w="15875">
                <a:solidFill>
                  <a:srgbClr val="783C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2" name="Group 24"/>
            <p:cNvGrpSpPr/>
            <p:nvPr/>
          </p:nvGrpSpPr>
          <p:grpSpPr>
            <a:xfrm>
              <a:off x="7164288" y="1731045"/>
              <a:ext cx="1296144" cy="83542"/>
              <a:chOff x="7164288" y="1761282"/>
              <a:chExt cx="1296144" cy="83542"/>
            </a:xfrm>
          </p:grpSpPr>
          <p:cxnSp>
            <p:nvCxnSpPr>
              <p:cNvPr id="26" name="Straight Connector 20"/>
              <p:cNvCxnSpPr/>
              <p:nvPr/>
            </p:nvCxnSpPr>
            <p:spPr>
              <a:xfrm>
                <a:off x="7164288" y="1761282"/>
                <a:ext cx="1296144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2"/>
              <p:cNvCxnSpPr/>
              <p:nvPr/>
            </p:nvCxnSpPr>
            <p:spPr>
              <a:xfrm>
                <a:off x="7164288" y="1844824"/>
                <a:ext cx="1080120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5"/>
            <p:cNvGrpSpPr/>
            <p:nvPr/>
          </p:nvGrpSpPr>
          <p:grpSpPr>
            <a:xfrm flipH="1">
              <a:off x="5364088" y="1731045"/>
              <a:ext cx="1296144" cy="83542"/>
              <a:chOff x="7164288" y="1761282"/>
              <a:chExt cx="1296144" cy="83542"/>
            </a:xfrm>
          </p:grpSpPr>
          <p:cxnSp>
            <p:nvCxnSpPr>
              <p:cNvPr id="24" name="Straight Connector 26"/>
              <p:cNvCxnSpPr/>
              <p:nvPr/>
            </p:nvCxnSpPr>
            <p:spPr>
              <a:xfrm>
                <a:off x="7164288" y="1761282"/>
                <a:ext cx="1296144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7"/>
              <p:cNvCxnSpPr/>
              <p:nvPr/>
            </p:nvCxnSpPr>
            <p:spPr>
              <a:xfrm>
                <a:off x="7164288" y="1844824"/>
                <a:ext cx="1080120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2311336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5516" y="1973121"/>
            <a:ext cx="5022541" cy="5037000"/>
          </a:xfrm>
          <a:prstGeom prst="rect">
            <a:avLst/>
          </a:prstGeom>
        </p:spPr>
      </p:pic>
      <p:sp>
        <p:nvSpPr>
          <p:cNvPr id="13" name="مستطيل 12"/>
          <p:cNvSpPr/>
          <p:nvPr/>
        </p:nvSpPr>
        <p:spPr>
          <a:xfrm>
            <a:off x="663541" y="4147152"/>
            <a:ext cx="30853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52565A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ماذا يُقصد بأن يكون معلومًا للمكلف؟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8026400" y="160338"/>
            <a:ext cx="386954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الركن الثاني : المحكوم فيه</a:t>
            </a:r>
            <a:endParaRPr lang="ar-SA" sz="4400" b="1" dirty="0" smtClean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" name="AutoShape 2" descr="نتيجة بحث الصور عن ان الله يأمركم ان تودوا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2824511" y="1018833"/>
            <a:ext cx="90714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52565A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وصفان اذا اجتمعا في الفعل المكلف به يكون لازمًا على المُكَلَف : </a:t>
            </a:r>
          </a:p>
        </p:txBody>
      </p:sp>
      <p:sp>
        <p:nvSpPr>
          <p:cNvPr id="25" name="مستطيل 24"/>
          <p:cNvSpPr/>
          <p:nvPr/>
        </p:nvSpPr>
        <p:spPr>
          <a:xfrm>
            <a:off x="5327062" y="2333320"/>
            <a:ext cx="550878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1. أن يكون معلومًا للمكلف .</a:t>
            </a:r>
            <a:endParaRPr lang="ar-SA" sz="4400" b="1" dirty="0" smtClean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3" b="100000" l="7576" r="972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5214" y="2034029"/>
            <a:ext cx="3398594" cy="169929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50"/>
          <a:stretch/>
        </p:blipFill>
        <p:spPr>
          <a:xfrm>
            <a:off x="4440590" y="4362190"/>
            <a:ext cx="3640866" cy="2495810"/>
          </a:xfrm>
          <a:prstGeom prst="rect">
            <a:avLst/>
          </a:prstGeom>
        </p:spPr>
      </p:pic>
      <p:sp>
        <p:nvSpPr>
          <p:cNvPr id="16" name="مستطيل 15"/>
          <p:cNvSpPr/>
          <p:nvPr/>
        </p:nvSpPr>
        <p:spPr>
          <a:xfrm>
            <a:off x="7123029" y="4004998"/>
            <a:ext cx="2993734" cy="132343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52565A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أي غير جاهل بحكمه.</a:t>
            </a:r>
          </a:p>
        </p:txBody>
      </p:sp>
    </p:spTree>
    <p:extLst>
      <p:ext uri="{BB962C8B-B14F-4D97-AF65-F5344CB8AC3E}">
        <p14:creationId xmlns:p14="http://schemas.microsoft.com/office/powerpoint/2010/main" val="28303793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  <p:bldP spid="2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14"/>
          <p:cNvSpPr/>
          <p:nvPr/>
        </p:nvSpPr>
        <p:spPr>
          <a:xfrm>
            <a:off x="8026400" y="160338"/>
            <a:ext cx="386954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الركن الثاني : المحكوم فيه</a:t>
            </a:r>
            <a:endParaRPr lang="ar-SA" sz="4400" b="1" dirty="0" smtClean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" name="AutoShape 2" descr="نتيجة بحث الصور عن ان الله يأمركم ان تودوا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12" name="Picture 4" descr="نتيجة بحث الصور عن الصلا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782" y="3047766"/>
            <a:ext cx="4467064" cy="446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 16"/>
          <p:cNvSpPr/>
          <p:nvPr/>
        </p:nvSpPr>
        <p:spPr>
          <a:xfrm>
            <a:off x="1859684" y="2635510"/>
            <a:ext cx="2339975" cy="131451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52565A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اقرأ/ي ثم اجيب/ي!</a:t>
            </a: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2905" y="1145794"/>
            <a:ext cx="7352676" cy="492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5356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1"/>
          <a:stretch/>
        </p:blipFill>
        <p:spPr>
          <a:xfrm>
            <a:off x="6842365" y="-144463"/>
            <a:ext cx="5548953" cy="5122167"/>
          </a:xfrm>
          <a:prstGeom prst="rect">
            <a:avLst/>
          </a:prstGeom>
        </p:spPr>
      </p:pic>
      <p:sp>
        <p:nvSpPr>
          <p:cNvPr id="15" name="مستطيل 14"/>
          <p:cNvSpPr/>
          <p:nvPr/>
        </p:nvSpPr>
        <p:spPr>
          <a:xfrm>
            <a:off x="8026400" y="160338"/>
            <a:ext cx="386954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الركن الثاني : المحكوم فيه</a:t>
            </a:r>
            <a:endParaRPr lang="ar-SA" sz="4400" b="1" dirty="0" smtClean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" name="AutoShape 2" descr="نتيجة بحث الصور عن ان الله يأمركم ان تودوا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6" name="مستطيل 15"/>
          <p:cNvSpPr/>
          <p:nvPr/>
        </p:nvSpPr>
        <p:spPr>
          <a:xfrm>
            <a:off x="7260334" y="1627034"/>
            <a:ext cx="4713016" cy="23083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4800" b="1" dirty="0" smtClean="0">
                <a:solidFill>
                  <a:srgbClr val="52565A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لماذا أمر الرسول صلى الله عليه وسلم الرجل بإعادة صلاته!</a:t>
            </a:r>
          </a:p>
        </p:txBody>
      </p:sp>
      <p:pic>
        <p:nvPicPr>
          <p:cNvPr id="12" name="Picture 4" descr="نتيجة بحث الصور عن الصلاة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214" y="2438166"/>
            <a:ext cx="4467064" cy="446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مستطيل 18"/>
          <p:cNvSpPr/>
          <p:nvPr/>
        </p:nvSpPr>
        <p:spPr>
          <a:xfrm>
            <a:off x="76200" y="6197025"/>
            <a:ext cx="1617508" cy="58477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52565A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تبرير منطقي</a:t>
            </a:r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1"/>
          <a:stretch/>
        </p:blipFill>
        <p:spPr>
          <a:xfrm>
            <a:off x="2561400" y="1627034"/>
            <a:ext cx="4489950" cy="4144615"/>
          </a:xfrm>
          <a:prstGeom prst="rect">
            <a:avLst/>
          </a:prstGeom>
        </p:spPr>
      </p:pic>
      <p:sp>
        <p:nvSpPr>
          <p:cNvPr id="13" name="مستطيل 12"/>
          <p:cNvSpPr/>
          <p:nvPr/>
        </p:nvSpPr>
        <p:spPr>
          <a:xfrm>
            <a:off x="2979369" y="3081979"/>
            <a:ext cx="3685002" cy="17543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52565A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هل أمره بإعادة ما سبق</a:t>
            </a:r>
          </a:p>
          <a:p>
            <a:pPr algn="ctr"/>
            <a:r>
              <a:rPr lang="ar-SA" sz="3600" b="1" dirty="0" smtClean="0">
                <a:solidFill>
                  <a:srgbClr val="52565A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 الصلوات التي انقضى </a:t>
            </a:r>
          </a:p>
          <a:p>
            <a:pPr algn="ctr"/>
            <a:r>
              <a:rPr lang="ar-SA" sz="3600" b="1" dirty="0" smtClean="0">
                <a:solidFill>
                  <a:srgbClr val="52565A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وقتها؟</a:t>
            </a:r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422" y="4163289"/>
            <a:ext cx="4701495" cy="274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6245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نتيجة بحث الصور عن ان الله يأمركم ان تودوا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764275" y="160338"/>
            <a:ext cx="112272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52565A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شارك/ي مجموعتك في استنباط فوائد واحكام من حديث المسيء في صلاته :</a:t>
            </a:r>
          </a:p>
        </p:txBody>
      </p:sp>
      <p:pic>
        <p:nvPicPr>
          <p:cNvPr id="2050" name="Picture 2" descr="Notes concept illustration Free Vector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8019" y1="35783" x2="71565" y2="72684"/>
                        <a14:foregroundMark x1="32748" y1="41853" x2="53674" y2="87700"/>
                        <a14:foregroundMark x1="53674" y1="31310" x2="62939" y2="60703"/>
                        <a14:foregroundMark x1="71246" y1="78275" x2="75240" y2="87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22097" y="2032142"/>
            <a:ext cx="4825858" cy="482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3264" y="1270485"/>
            <a:ext cx="7352676" cy="492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376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2637" y="1969791"/>
            <a:ext cx="5233426" cy="5248492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789" y="2735823"/>
            <a:ext cx="6165285" cy="3679491"/>
          </a:xfrm>
          <a:prstGeom prst="rect">
            <a:avLst/>
          </a:prstGeom>
        </p:spPr>
      </p:pic>
      <p:sp>
        <p:nvSpPr>
          <p:cNvPr id="15" name="مستطيل 14"/>
          <p:cNvSpPr/>
          <p:nvPr/>
        </p:nvSpPr>
        <p:spPr>
          <a:xfrm>
            <a:off x="8026400" y="160338"/>
            <a:ext cx="386954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الركن الثاني : المحكوم فيه</a:t>
            </a:r>
            <a:endParaRPr lang="ar-SA" sz="4400" b="1" dirty="0" smtClean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" name="AutoShape 2" descr="نتيجة بحث الصور عن ان الله يأمركم ان تودوا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2824511" y="1018833"/>
            <a:ext cx="90714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52565A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وصفان اذا اجتمعا في الفعل المكلف به يكون لازمًا على المُكَلَف : 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5863579" y="1877328"/>
            <a:ext cx="4854304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2. 				</a:t>
            </a:r>
            <a:endParaRPr lang="ar-SA" sz="4400" b="1" dirty="0" smtClean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3" b="100000" l="7576" r="972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5214" y="2034029"/>
            <a:ext cx="3398594" cy="1699297"/>
          </a:xfrm>
          <a:prstGeom prst="rect">
            <a:avLst/>
          </a:prstGeom>
        </p:spPr>
      </p:pic>
      <p:sp>
        <p:nvSpPr>
          <p:cNvPr id="13" name="مستطيل 12"/>
          <p:cNvSpPr/>
          <p:nvPr/>
        </p:nvSpPr>
        <p:spPr>
          <a:xfrm>
            <a:off x="853881" y="4024770"/>
            <a:ext cx="30853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52565A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استنبط/ي الوصف </a:t>
            </a:r>
          </a:p>
          <a:p>
            <a:pPr algn="ctr"/>
            <a:r>
              <a:rPr lang="ar-SA" sz="4000" b="1" dirty="0" smtClean="0">
                <a:solidFill>
                  <a:srgbClr val="52565A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الثاني من خلال الآية: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5863579" y="1877328"/>
            <a:ext cx="4854304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2. أن يكون مقدورًا للمكلف.</a:t>
            </a:r>
            <a:endParaRPr lang="ar-SA" sz="4400" b="1" dirty="0" smtClean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163131" y="3883935"/>
            <a:ext cx="52405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b="1" dirty="0" smtClean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قال تعالى: "لَا </a:t>
            </a:r>
            <a:r>
              <a:rPr lang="ar-SA" sz="4800" b="1" dirty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يُكَلِّفُ اللَّهُ نَفْسًا إِلَّا وُسْعَهَا "</a:t>
            </a:r>
            <a:endParaRPr lang="ar-SA" sz="4800" dirty="0">
              <a:solidFill>
                <a:schemeClr val="accent4">
                  <a:lumMod val="50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902237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3" grpId="0"/>
      <p:bldP spid="17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358" y="1495651"/>
            <a:ext cx="6791042" cy="4674870"/>
          </a:xfrm>
          <a:prstGeom prst="rect">
            <a:avLst/>
          </a:prstGeom>
        </p:spPr>
      </p:pic>
      <p:sp>
        <p:nvSpPr>
          <p:cNvPr id="15" name="مستطيل 14"/>
          <p:cNvSpPr/>
          <p:nvPr/>
        </p:nvSpPr>
        <p:spPr>
          <a:xfrm>
            <a:off x="8026400" y="160338"/>
            <a:ext cx="386954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الركن الثاني : المحكوم فيه</a:t>
            </a:r>
            <a:endParaRPr lang="ar-SA" sz="4400" b="1" dirty="0" smtClean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" name="AutoShape 2" descr="نتيجة بحث الصور عن ان الله يأمركم ان تودوا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3" b="100000" l="7576" r="972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27398" y="4484915"/>
            <a:ext cx="4122053" cy="2061027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7542">
            <a:off x="7591730" y="787251"/>
            <a:ext cx="5036653" cy="5439585"/>
          </a:xfrm>
          <a:prstGeom prst="rect">
            <a:avLst/>
          </a:prstGeom>
        </p:spPr>
      </p:pic>
      <p:sp>
        <p:nvSpPr>
          <p:cNvPr id="14" name="مستطيل 13"/>
          <p:cNvSpPr/>
          <p:nvPr/>
        </p:nvSpPr>
        <p:spPr>
          <a:xfrm>
            <a:off x="9005893" y="2390425"/>
            <a:ext cx="2715050" cy="19389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52565A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مثلّ/ي على أحكامًا تسقط عند انتفاء القدرة!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4997934" y="2653336"/>
            <a:ext cx="2715050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ar-SA" sz="4000" b="1" dirty="0" smtClean="0">
                <a:solidFill>
                  <a:srgbClr val="52565A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الحج.</a:t>
            </a:r>
          </a:p>
        </p:txBody>
      </p:sp>
      <p:sp>
        <p:nvSpPr>
          <p:cNvPr id="18" name="مستطيل 17"/>
          <p:cNvSpPr/>
          <p:nvPr/>
        </p:nvSpPr>
        <p:spPr>
          <a:xfrm>
            <a:off x="2491400" y="3268889"/>
            <a:ext cx="4896955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ar-SA" sz="4000" b="1" dirty="0" smtClean="0">
                <a:solidFill>
                  <a:srgbClr val="52565A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وجوب صلاة الفرض قائمًا.</a:t>
            </a:r>
          </a:p>
        </p:txBody>
      </p:sp>
      <p:sp>
        <p:nvSpPr>
          <p:cNvPr id="19" name="مستطيل 18"/>
          <p:cNvSpPr/>
          <p:nvPr/>
        </p:nvSpPr>
        <p:spPr>
          <a:xfrm>
            <a:off x="2801515" y="3985501"/>
            <a:ext cx="4896955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ar-SA" sz="4000" b="1" dirty="0" smtClean="0">
                <a:solidFill>
                  <a:srgbClr val="52565A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الصيام في حال المرض.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76199" y="6197025"/>
            <a:ext cx="2087451" cy="58477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52565A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تفكير ابداعي</a:t>
            </a:r>
            <a:endParaRPr lang="ar-SA" sz="3200" b="1" dirty="0" smtClean="0">
              <a:solidFill>
                <a:srgbClr val="52565A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585296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صورة 1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38" l="0" r="99625">
                        <a14:foregroundMark x1="93000" y1="5263" x2="93000" y2="5263"/>
                        <a14:foregroundMark x1="74375" y1="5020" x2="74375" y2="5020"/>
                        <a14:foregroundMark x1="36250" y1="4615" x2="36250" y2="4615"/>
                        <a14:foregroundMark x1="25375" y1="4858" x2="25375" y2="4858"/>
                        <a14:foregroundMark x1="11625" y1="4858" x2="11625" y2="4858"/>
                        <a14:foregroundMark x1="74000" y1="90688" x2="74000" y2="90688"/>
                        <a14:foregroundMark x1="63375" y1="92551" x2="63375" y2="925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072" y="1877328"/>
            <a:ext cx="3062514" cy="3739702"/>
          </a:xfrm>
          <a:prstGeom prst="rect">
            <a:avLst/>
          </a:prstGeom>
        </p:spPr>
      </p:pic>
      <p:sp>
        <p:nvSpPr>
          <p:cNvPr id="15" name="مستطيل 14"/>
          <p:cNvSpPr/>
          <p:nvPr/>
        </p:nvSpPr>
        <p:spPr>
          <a:xfrm>
            <a:off x="8026400" y="160338"/>
            <a:ext cx="386954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الركن الثالث: المحكوم عليه</a:t>
            </a:r>
            <a:endParaRPr lang="ar-SA" sz="4400" b="1" dirty="0" smtClean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" name="AutoShape 2" descr="نتيجة بحث الصور عن ان الله يأمركم ان تودوا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2824511" y="1018833"/>
            <a:ext cx="90714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52565A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وهو الشخص الذي تعلّق به خطاب الشرع ، وهو المُكلف.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9006100" y="2671307"/>
            <a:ext cx="303348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400" b="1" dirty="0" smtClean="0">
                <a:solidFill>
                  <a:srgbClr val="52565A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استنبط/ي شروط التكليف</a:t>
            </a:r>
          </a:p>
          <a:p>
            <a:pPr algn="ctr"/>
            <a:r>
              <a:rPr lang="ar-SA" sz="4400" b="1" dirty="0" smtClean="0">
                <a:solidFill>
                  <a:srgbClr val="52565A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من الحديث التالي: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307975" y="1992853"/>
            <a:ext cx="8498128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333333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قال رسول الله صلَّى </a:t>
            </a:r>
            <a:r>
              <a:rPr lang="ar-SA" sz="3600" b="1" dirty="0">
                <a:solidFill>
                  <a:srgbClr val="333333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اللهُ عليه وسلَّم قال: </a:t>
            </a:r>
            <a:r>
              <a:rPr lang="ar-SA" sz="3600" b="1" dirty="0">
                <a:solidFill>
                  <a:srgbClr val="0000FF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((رُفِع القَلمُ عن ثلاثةٍ: </a:t>
            </a:r>
            <a:endParaRPr lang="ar-SA" sz="3600" b="1" dirty="0" smtClean="0">
              <a:solidFill>
                <a:srgbClr val="0000FF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r>
              <a:rPr lang="ar-SA" sz="3600" b="1" dirty="0" smtClean="0">
                <a:solidFill>
                  <a:srgbClr val="0000FF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عن </a:t>
            </a:r>
            <a:r>
              <a:rPr lang="ar-SA" sz="3600" b="1" dirty="0">
                <a:solidFill>
                  <a:srgbClr val="0000FF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النَّائمِ حتَّى يستيقظَ، وعن الصَّبي حتَّى يحتلِمَ</a:t>
            </a:r>
            <a:r>
              <a:rPr lang="ar-SA" sz="3600" b="1" dirty="0" smtClean="0">
                <a:solidFill>
                  <a:srgbClr val="0000FF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،</a:t>
            </a:r>
          </a:p>
          <a:p>
            <a:pPr algn="ctr"/>
            <a:r>
              <a:rPr lang="ar-SA" sz="3600" b="1" dirty="0" smtClean="0">
                <a:solidFill>
                  <a:srgbClr val="0000FF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3600" b="1" dirty="0">
                <a:solidFill>
                  <a:srgbClr val="0000FF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وعن المجنونِ حتَّى يَعقِلَ</a:t>
            </a:r>
            <a:r>
              <a:rPr lang="ar-SA" sz="3600" b="1" dirty="0" smtClean="0">
                <a:solidFill>
                  <a:srgbClr val="0000FF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))</a:t>
            </a:r>
            <a:r>
              <a:rPr lang="ar-SA" sz="3600" b="1" dirty="0">
                <a:solidFill>
                  <a:srgbClr val="333333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 .</a:t>
            </a:r>
            <a:endParaRPr lang="ar-SA" sz="3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9" name="مستطيل ذو زوايا قطرية مستديرة 18"/>
          <p:cNvSpPr/>
          <p:nvPr/>
        </p:nvSpPr>
        <p:spPr>
          <a:xfrm>
            <a:off x="4989279" y="3887821"/>
            <a:ext cx="2525486" cy="1175658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424242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العقل</a:t>
            </a:r>
            <a:endParaRPr lang="ar-SA" sz="5400" b="1" dirty="0">
              <a:solidFill>
                <a:srgbClr val="424242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0" name="مستطيل ذو زوايا قطرية مستديرة 19"/>
          <p:cNvSpPr/>
          <p:nvPr/>
        </p:nvSpPr>
        <p:spPr>
          <a:xfrm>
            <a:off x="2093693" y="3887821"/>
            <a:ext cx="2525486" cy="1175658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424242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البلوغ</a:t>
            </a:r>
            <a:endParaRPr lang="ar-SA" sz="5400" b="1" dirty="0">
              <a:solidFill>
                <a:srgbClr val="424242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303" y="4794965"/>
            <a:ext cx="3049977" cy="207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5633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/>
      <p:bldP spid="16" grpId="0"/>
      <p:bldP spid="9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نتيجة بحث الصور عن ان الله يأمركم ان تودوا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047" y="2800880"/>
            <a:ext cx="8632953" cy="3980920"/>
          </a:xfrm>
          <a:prstGeom prst="rect">
            <a:avLst/>
          </a:prstGeom>
        </p:spPr>
      </p:pic>
      <p:sp>
        <p:nvSpPr>
          <p:cNvPr id="12" name="مستطيل 11"/>
          <p:cNvSpPr/>
          <p:nvPr/>
        </p:nvSpPr>
        <p:spPr>
          <a:xfrm>
            <a:off x="2685143" y="626947"/>
            <a:ext cx="8412511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52565A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ارسم/ي خريطة توضح/ين فيها أركان الحكم ، مع بيان الأوصاف الفعل الواجب ، وشروط التكليف ! 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76199" y="6197025"/>
            <a:ext cx="2087451" cy="58477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52565A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خريطة مفاهيم</a:t>
            </a:r>
            <a:endParaRPr lang="ar-SA" sz="3200" b="1" dirty="0" smtClean="0">
              <a:solidFill>
                <a:srgbClr val="52565A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274587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رسم تخطيطي 1"/>
          <p:cNvGraphicFramePr/>
          <p:nvPr>
            <p:extLst/>
          </p:nvPr>
        </p:nvGraphicFramePr>
        <p:xfrm>
          <a:off x="-1563329" y="0"/>
          <a:ext cx="13435780" cy="6710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مستطيل 2"/>
          <p:cNvSpPr/>
          <p:nvPr/>
        </p:nvSpPr>
        <p:spPr>
          <a:xfrm>
            <a:off x="73740" y="5874152"/>
            <a:ext cx="2879778" cy="830997"/>
          </a:xfrm>
          <a:prstGeom prst="rect">
            <a:avLst/>
          </a:prstGeom>
          <a:solidFill>
            <a:srgbClr val="3BABCC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  <a:cs typeface="Calibri"/>
                <a:sym typeface="Calibri"/>
              </a:rPr>
              <a:t>تدريس تبادلي (وضع أسئلة).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071" y="3658607"/>
            <a:ext cx="5641250" cy="282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9434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640860" y="615037"/>
            <a:ext cx="1006406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A1A3A2"/>
                </a:solidFill>
                <a:latin typeface="Calibri"/>
                <a:cs typeface="Calibri"/>
                <a:sym typeface="Calibri"/>
              </a:rPr>
              <a:t>بارك الله فيكم ابنائي الطلاب ، بناتي الطالبات ..</a:t>
            </a:r>
          </a:p>
          <a:p>
            <a:pPr algn="ctr"/>
            <a:r>
              <a:rPr lang="ar-SA" sz="3200" b="1" dirty="0" smtClean="0">
                <a:solidFill>
                  <a:srgbClr val="A1A3A2"/>
                </a:solidFill>
                <a:latin typeface="Calibri"/>
                <a:cs typeface="Calibri"/>
                <a:sym typeface="Calibri"/>
              </a:rPr>
              <a:t>ووفقكم لما يُحب ويرضى </a:t>
            </a: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144" y="2553046"/>
            <a:ext cx="5878511" cy="3089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نتيجة بحث الصور عن ورد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122650"/>
            <a:ext cx="2849223" cy="395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مستدير الزوايا 7"/>
          <p:cNvSpPr/>
          <p:nvPr/>
        </p:nvSpPr>
        <p:spPr>
          <a:xfrm>
            <a:off x="0" y="5288705"/>
            <a:ext cx="12192000" cy="156929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b="1" dirty="0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للمزيد من العروض</a:t>
            </a:r>
            <a:endParaRPr lang="en-US" sz="3600" b="1" dirty="0" smtClean="0">
              <a:solidFill>
                <a:srgbClr val="00B05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r>
              <a:rPr lang="en-US" sz="3600" b="1" dirty="0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Sukadesign</a:t>
            </a:r>
            <a:endParaRPr lang="en-US" sz="3600" b="1" dirty="0">
              <a:solidFill>
                <a:srgbClr val="00B05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r>
              <a:rPr lang="en-US" sz="36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+966 </a:t>
            </a:r>
            <a:r>
              <a:rPr lang="en-US" sz="3600" b="1" dirty="0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564378627</a:t>
            </a: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086" y="5744553"/>
            <a:ext cx="500441" cy="50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0883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9"/>
          <p:cNvSpPr/>
          <p:nvPr/>
        </p:nvSpPr>
        <p:spPr>
          <a:xfrm>
            <a:off x="0" y="6482443"/>
            <a:ext cx="12192000" cy="375557"/>
          </a:xfrm>
          <a:prstGeom prst="rect">
            <a:avLst/>
          </a:prstGeom>
          <a:solidFill>
            <a:srgbClr val="E5F3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5" name="صورة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257"/>
            <a:ext cx="12192000" cy="2852743"/>
          </a:xfrm>
          <a:prstGeom prst="rect">
            <a:avLst/>
          </a:prstGeom>
        </p:spPr>
      </p:pic>
      <p:pic>
        <p:nvPicPr>
          <p:cNvPr id="36" name="صورة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018" y="1479114"/>
            <a:ext cx="4434280" cy="2956187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236" y="-716728"/>
            <a:ext cx="5450959" cy="545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4389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9"/>
          <p:cNvSpPr/>
          <p:nvPr/>
        </p:nvSpPr>
        <p:spPr>
          <a:xfrm>
            <a:off x="0" y="6482443"/>
            <a:ext cx="12192000" cy="375557"/>
          </a:xfrm>
          <a:prstGeom prst="rect">
            <a:avLst/>
          </a:prstGeom>
          <a:solidFill>
            <a:srgbClr val="E5F3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0" name="صورة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5036">
            <a:off x="3715558" y="974573"/>
            <a:ext cx="6858000" cy="6858000"/>
          </a:xfrm>
          <a:prstGeom prst="rect">
            <a:avLst/>
          </a:prstGeom>
        </p:spPr>
      </p:pic>
      <p:pic>
        <p:nvPicPr>
          <p:cNvPr id="31" name="صورة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6968">
            <a:off x="5471514" y="3041171"/>
            <a:ext cx="3729046" cy="2710876"/>
          </a:xfrm>
          <a:prstGeom prst="rect">
            <a:avLst/>
          </a:prstGeom>
        </p:spPr>
      </p:pic>
      <p:sp>
        <p:nvSpPr>
          <p:cNvPr id="32" name="مستطيل 31"/>
          <p:cNvSpPr/>
          <p:nvPr/>
        </p:nvSpPr>
        <p:spPr>
          <a:xfrm>
            <a:off x="4030124" y="119917"/>
            <a:ext cx="7980176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ln w="0"/>
                <a:solidFill>
                  <a:srgbClr val="065D7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ارسلـ/ي سؤالًا لزملائك في المجموعة الأخرى </a:t>
            </a:r>
            <a:r>
              <a:rPr lang="ar-SA" sz="4400" b="1" dirty="0" smtClean="0">
                <a:ln w="0"/>
                <a:solidFill>
                  <a:srgbClr val="065D7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 ذاكرتك عن الدرس </a:t>
            </a:r>
            <a:r>
              <a:rPr lang="ar-SA" sz="4400" b="1" cap="none" spc="0" dirty="0" smtClean="0">
                <a:ln w="0"/>
                <a:solidFill>
                  <a:srgbClr val="065D7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السابق !</a:t>
            </a:r>
            <a:endParaRPr lang="ar-SA" sz="4400" b="1" cap="none" spc="0" dirty="0">
              <a:ln w="0"/>
              <a:solidFill>
                <a:srgbClr val="065D7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34" name="صورة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000" y="2261605"/>
            <a:ext cx="3976909" cy="3965449"/>
          </a:xfrm>
          <a:prstGeom prst="rect">
            <a:avLst/>
          </a:prstGeom>
        </p:spPr>
      </p:pic>
      <p:sp>
        <p:nvSpPr>
          <p:cNvPr id="35" name="مستطيل 34"/>
          <p:cNvSpPr/>
          <p:nvPr/>
        </p:nvSpPr>
        <p:spPr>
          <a:xfrm>
            <a:off x="58758" y="5742071"/>
            <a:ext cx="3473824" cy="58477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52565A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تدريس تبادلي (وضع أسئلة).</a:t>
            </a:r>
            <a:endParaRPr lang="ar-SA" sz="3200" b="1" dirty="0" smtClean="0">
              <a:solidFill>
                <a:srgbClr val="52565A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337723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9"/>
          <p:cNvSpPr/>
          <p:nvPr/>
        </p:nvSpPr>
        <p:spPr>
          <a:xfrm>
            <a:off x="0" y="6482443"/>
            <a:ext cx="12192000" cy="375557"/>
          </a:xfrm>
          <a:prstGeom prst="rect">
            <a:avLst/>
          </a:prstGeom>
          <a:solidFill>
            <a:srgbClr val="E5F3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/>
          <p:cNvSpPr/>
          <p:nvPr/>
        </p:nvSpPr>
        <p:spPr>
          <a:xfrm>
            <a:off x="860611" y="1148731"/>
            <a:ext cx="4518211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ln w="0"/>
                <a:solidFill>
                  <a:srgbClr val="065D7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استنبط/ي عنوان الدرس </a:t>
            </a:r>
          </a:p>
          <a:p>
            <a:pPr algn="ctr"/>
            <a:r>
              <a:rPr lang="ar-SA" sz="4400" b="1" cap="none" spc="0" dirty="0" smtClean="0">
                <a:ln w="0"/>
                <a:solidFill>
                  <a:srgbClr val="065D7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 خلال الصورة !</a:t>
            </a:r>
            <a:endParaRPr lang="ar-SA" sz="4400" b="1" cap="none" spc="0" dirty="0">
              <a:ln w="0"/>
              <a:solidFill>
                <a:srgbClr val="065D7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6" name="مجموعة 5"/>
          <p:cNvGrpSpPr/>
          <p:nvPr/>
        </p:nvGrpSpPr>
        <p:grpSpPr>
          <a:xfrm>
            <a:off x="6548717" y="856129"/>
            <a:ext cx="5275730" cy="5275730"/>
            <a:chOff x="6548717" y="856129"/>
            <a:chExt cx="5275730" cy="5275730"/>
          </a:xfrm>
        </p:grpSpPr>
        <p:pic>
          <p:nvPicPr>
            <p:cNvPr id="3" name="صورة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8717" y="856129"/>
              <a:ext cx="5275730" cy="5275730"/>
            </a:xfrm>
            <a:prstGeom prst="rect">
              <a:avLst/>
            </a:prstGeom>
            <a:ln>
              <a:solidFill>
                <a:schemeClr val="tx2">
                  <a:lumMod val="75000"/>
                </a:schemeClr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</p:pic>
        <p:pic>
          <p:nvPicPr>
            <p:cNvPr id="4" name="صورة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9"/>
            <a:stretch/>
          </p:blipFill>
          <p:spPr>
            <a:xfrm>
              <a:off x="8152042" y="2595281"/>
              <a:ext cx="1893191" cy="1840207"/>
            </a:xfrm>
            <a:prstGeom prst="rect">
              <a:avLst/>
            </a:prstGeom>
          </p:spPr>
        </p:pic>
        <p:sp>
          <p:nvSpPr>
            <p:cNvPr id="5" name="مستطيل 4"/>
            <p:cNvSpPr/>
            <p:nvPr/>
          </p:nvSpPr>
          <p:spPr>
            <a:xfrm>
              <a:off x="10316249" y="4715453"/>
              <a:ext cx="54213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800" b="1" cap="none" spc="0" dirty="0" smtClean="0">
                  <a:ln w="0"/>
                  <a:solidFill>
                    <a:srgbClr val="3DAEE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ركُن</a:t>
              </a:r>
              <a:endParaRPr lang="ar-SA" sz="2800" b="1" cap="none" spc="0" dirty="0">
                <a:ln w="0"/>
                <a:solidFill>
                  <a:srgbClr val="3DAE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17" name="مستطيل 16"/>
          <p:cNvSpPr/>
          <p:nvPr/>
        </p:nvSpPr>
        <p:spPr>
          <a:xfrm>
            <a:off x="-58597" y="2893829"/>
            <a:ext cx="615459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7200" b="1" dirty="0" smtClean="0">
                <a:solidFill>
                  <a:srgbClr val="464646"/>
                </a:solidFill>
                <a:cs typeface="Calibri"/>
                <a:sym typeface="Calibri"/>
              </a:rPr>
              <a:t>أركان الحكم</a:t>
            </a:r>
            <a:endParaRPr lang="ar-SA" sz="7200" b="1" cap="none" spc="0" dirty="0">
              <a:ln w="0"/>
              <a:solidFill>
                <a:srgbClr val="46464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152887" y="5728446"/>
            <a:ext cx="3343348" cy="58477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52565A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تعلم باللعب (تحليل الرموز)</a:t>
            </a:r>
            <a:endParaRPr lang="ar-SA" sz="3200" b="1" dirty="0" smtClean="0">
              <a:solidFill>
                <a:srgbClr val="52565A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978431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9"/>
          <p:cNvSpPr/>
          <p:nvPr/>
        </p:nvSpPr>
        <p:spPr>
          <a:xfrm>
            <a:off x="0" y="6482443"/>
            <a:ext cx="12192000" cy="375557"/>
          </a:xfrm>
          <a:prstGeom prst="rect">
            <a:avLst/>
          </a:prstGeom>
          <a:solidFill>
            <a:srgbClr val="E5F3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18"/>
          <p:cNvSpPr/>
          <p:nvPr/>
        </p:nvSpPr>
        <p:spPr>
          <a:xfrm>
            <a:off x="4236947" y="480251"/>
            <a:ext cx="615459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الأهداف:</a:t>
            </a:r>
            <a:endParaRPr lang="ar-SA" sz="4800" b="1" cap="none" spc="0" dirty="0">
              <a:ln w="0"/>
              <a:solidFill>
                <a:srgbClr val="4646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" name="Group 28"/>
          <p:cNvGrpSpPr/>
          <p:nvPr/>
        </p:nvGrpSpPr>
        <p:grpSpPr>
          <a:xfrm>
            <a:off x="6096000" y="1311248"/>
            <a:ext cx="2592288" cy="180858"/>
            <a:chOff x="5364088" y="1664804"/>
            <a:chExt cx="3096344" cy="216024"/>
          </a:xfrm>
        </p:grpSpPr>
        <p:grpSp>
          <p:nvGrpSpPr>
            <p:cNvPr id="21" name="Group 18"/>
            <p:cNvGrpSpPr/>
            <p:nvPr/>
          </p:nvGrpSpPr>
          <p:grpSpPr>
            <a:xfrm>
              <a:off x="6804248" y="1664804"/>
              <a:ext cx="216024" cy="216024"/>
              <a:chOff x="7740352" y="1772816"/>
              <a:chExt cx="216024" cy="216024"/>
            </a:xfrm>
          </p:grpSpPr>
          <p:sp>
            <p:nvSpPr>
              <p:cNvPr id="28" name="Rectangle 16"/>
              <p:cNvSpPr/>
              <p:nvPr/>
            </p:nvSpPr>
            <p:spPr>
              <a:xfrm>
                <a:off x="7740352" y="1772816"/>
                <a:ext cx="216024" cy="216024"/>
              </a:xfrm>
              <a:prstGeom prst="rect">
                <a:avLst/>
              </a:prstGeom>
              <a:noFill/>
              <a:ln w="15875">
                <a:solidFill>
                  <a:srgbClr val="783C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Rectangle 17"/>
              <p:cNvSpPr/>
              <p:nvPr/>
            </p:nvSpPr>
            <p:spPr>
              <a:xfrm rot="2700000">
                <a:off x="7740352" y="1772816"/>
                <a:ext cx="216024" cy="216024"/>
              </a:xfrm>
              <a:prstGeom prst="rect">
                <a:avLst/>
              </a:prstGeom>
              <a:noFill/>
              <a:ln w="15875">
                <a:solidFill>
                  <a:srgbClr val="783C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2" name="Group 24"/>
            <p:cNvGrpSpPr/>
            <p:nvPr/>
          </p:nvGrpSpPr>
          <p:grpSpPr>
            <a:xfrm>
              <a:off x="7164288" y="1731045"/>
              <a:ext cx="1296144" cy="83542"/>
              <a:chOff x="7164288" y="1761282"/>
              <a:chExt cx="1296144" cy="83542"/>
            </a:xfrm>
          </p:grpSpPr>
          <p:cxnSp>
            <p:nvCxnSpPr>
              <p:cNvPr id="26" name="Straight Connector 20"/>
              <p:cNvCxnSpPr/>
              <p:nvPr/>
            </p:nvCxnSpPr>
            <p:spPr>
              <a:xfrm>
                <a:off x="7164288" y="1761282"/>
                <a:ext cx="1296144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2"/>
              <p:cNvCxnSpPr/>
              <p:nvPr/>
            </p:nvCxnSpPr>
            <p:spPr>
              <a:xfrm>
                <a:off x="7164288" y="1844824"/>
                <a:ext cx="1080120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5"/>
            <p:cNvGrpSpPr/>
            <p:nvPr/>
          </p:nvGrpSpPr>
          <p:grpSpPr>
            <a:xfrm flipH="1">
              <a:off x="5364088" y="1731045"/>
              <a:ext cx="1296144" cy="83542"/>
              <a:chOff x="7164288" y="1761282"/>
              <a:chExt cx="1296144" cy="83542"/>
            </a:xfrm>
          </p:grpSpPr>
          <p:cxnSp>
            <p:nvCxnSpPr>
              <p:cNvPr id="24" name="Straight Connector 26"/>
              <p:cNvCxnSpPr/>
              <p:nvPr/>
            </p:nvCxnSpPr>
            <p:spPr>
              <a:xfrm>
                <a:off x="7164288" y="1761282"/>
                <a:ext cx="1296144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7"/>
              <p:cNvCxnSpPr/>
              <p:nvPr/>
            </p:nvCxnSpPr>
            <p:spPr>
              <a:xfrm>
                <a:off x="7164288" y="1844824"/>
                <a:ext cx="1080120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2" name="رسم تخطيطي 1"/>
          <p:cNvGraphicFramePr/>
          <p:nvPr>
            <p:extLst>
              <p:ext uri="{D42A27DB-BD31-4B8C-83A1-F6EECF244321}">
                <p14:modId xmlns:p14="http://schemas.microsoft.com/office/powerpoint/2010/main" val="1651957277"/>
              </p:ext>
            </p:extLst>
          </p:nvPr>
        </p:nvGraphicFramePr>
        <p:xfrm>
          <a:off x="4372215" y="1529563"/>
          <a:ext cx="7819785" cy="5069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6503" y="2601532"/>
            <a:ext cx="5695174" cy="388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2032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Graphic spid="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14"/>
          <p:cNvSpPr/>
          <p:nvPr/>
        </p:nvSpPr>
        <p:spPr>
          <a:xfrm>
            <a:off x="2446338" y="185563"/>
            <a:ext cx="8847295" cy="15081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عزيزي الطالب المُبدع / عزيزتي الطالبة المُبدعة :</a:t>
            </a:r>
          </a:p>
          <a:p>
            <a:pPr algn="ctr"/>
            <a:r>
              <a:rPr lang="ar-SA" sz="48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اقرأ/ي الآية تلاوة مُتقنة ثم اجب/ </a:t>
            </a:r>
            <a:r>
              <a:rPr lang="ar-SA" sz="48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اجيبي</a:t>
            </a:r>
            <a:r>
              <a:rPr lang="ar-SA" sz="48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عن السؤال!</a:t>
            </a:r>
            <a:endParaRPr lang="ar-SA" sz="48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" name="AutoShape 2" descr="نتيجة بحث الصور عن ان الله يأمركم ان تودوا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1" y="1878973"/>
            <a:ext cx="6343016" cy="1840539"/>
          </a:xfrm>
          <a:prstGeom prst="roundRect">
            <a:avLst>
              <a:gd name="adj" fmla="val 8858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/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7857"/>
            <a:ext cx="4305300" cy="2050143"/>
          </a:xfrm>
          <a:prstGeom prst="rect">
            <a:avLst/>
          </a:prstGeom>
        </p:spPr>
      </p:pic>
      <p:sp>
        <p:nvSpPr>
          <p:cNvPr id="14" name="مستطيل مستدير الزوايا 13"/>
          <p:cNvSpPr/>
          <p:nvPr/>
        </p:nvSpPr>
        <p:spPr>
          <a:xfrm>
            <a:off x="5969618" y="3904817"/>
            <a:ext cx="5890736" cy="885885"/>
          </a:xfrm>
          <a:prstGeom prst="roundRect">
            <a:avLst>
              <a:gd name="adj" fmla="val 34865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بماذا أمر الله سبحانه وتعالى في هذه الآية؟</a:t>
            </a:r>
            <a:endParaRPr lang="ar-SA" sz="4400" b="1" cap="none" spc="0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4874884" y="5017817"/>
            <a:ext cx="3675629" cy="885885"/>
          </a:xfrm>
          <a:prstGeom prst="roundRect">
            <a:avLst>
              <a:gd name="adj" fmla="val 34865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أمر الله من بأداء الأمانة؟</a:t>
            </a:r>
            <a:endParaRPr lang="ar-SA" sz="4400" b="1" cap="none" spc="0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814030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14"/>
          <p:cNvSpPr/>
          <p:nvPr/>
        </p:nvSpPr>
        <p:spPr>
          <a:xfrm>
            <a:off x="1524000" y="183025"/>
            <a:ext cx="8670713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 كل الأحكام الشرعية التي أمر بها الله سبحانه وتعالى </a:t>
            </a:r>
            <a:endParaRPr lang="ar-SA" sz="4400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r>
              <a:rPr lang="ar-SA" sz="4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يكون فيها ثلاثة أركان :</a:t>
            </a:r>
          </a:p>
        </p:txBody>
      </p:sp>
      <p:sp>
        <p:nvSpPr>
          <p:cNvPr id="2" name="AutoShape 2" descr="نتيجة بحث الصور عن ان الله يأمركم ان تودوا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049" y="3773566"/>
            <a:ext cx="8243120" cy="2403909"/>
          </a:xfrm>
          <a:prstGeom prst="roundRect">
            <a:avLst>
              <a:gd name="adj" fmla="val 8858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/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7857"/>
            <a:ext cx="4305300" cy="2050143"/>
          </a:xfrm>
          <a:prstGeom prst="rect">
            <a:avLst/>
          </a:prstGeom>
        </p:spPr>
      </p:pic>
      <p:sp>
        <p:nvSpPr>
          <p:cNvPr id="14" name="مستطيل مستدير الزوايا 13"/>
          <p:cNvSpPr/>
          <p:nvPr/>
        </p:nvSpPr>
        <p:spPr>
          <a:xfrm>
            <a:off x="7869184" y="1621053"/>
            <a:ext cx="1191718" cy="885885"/>
          </a:xfrm>
          <a:prstGeom prst="roundRect">
            <a:avLst>
              <a:gd name="adj" fmla="val 34865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الحاكم</a:t>
            </a:r>
            <a:endParaRPr lang="ar-SA" sz="4400" b="1" cap="none" spc="0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6491494" y="2744996"/>
            <a:ext cx="5397533" cy="885885"/>
          </a:xfrm>
          <a:prstGeom prst="roundRect">
            <a:avLst>
              <a:gd name="adj" fmla="val 34865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استخرج/ي </a:t>
            </a:r>
            <a:r>
              <a:rPr lang="ar-SA" sz="4000" b="1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الأركان الثلاثة من الآية :</a:t>
            </a:r>
            <a:endParaRPr lang="ar-SA" sz="4400" b="1" cap="none" spc="0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5361241" y="1621053"/>
            <a:ext cx="1788079" cy="885885"/>
          </a:xfrm>
          <a:prstGeom prst="roundRect">
            <a:avLst>
              <a:gd name="adj" fmla="val 34865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المحكوم فيه</a:t>
            </a:r>
            <a:endParaRPr lang="ar-SA" sz="4400" b="1" cap="none" spc="0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2666754" y="1621053"/>
            <a:ext cx="1974623" cy="885885"/>
          </a:xfrm>
          <a:prstGeom prst="roundRect">
            <a:avLst>
              <a:gd name="adj" fmla="val 34865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المحكوم عليه</a:t>
            </a:r>
            <a:endParaRPr lang="ar-SA" sz="4400" b="1" cap="none" spc="0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618" y="-200326"/>
            <a:ext cx="2784302" cy="300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7515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صورة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731" y="1863074"/>
            <a:ext cx="3761028" cy="4813497"/>
          </a:xfrm>
          <a:prstGeom prst="rect">
            <a:avLst/>
          </a:prstGeom>
        </p:spPr>
      </p:pic>
      <p:sp>
        <p:nvSpPr>
          <p:cNvPr id="15" name="مستطيل 14"/>
          <p:cNvSpPr/>
          <p:nvPr/>
        </p:nvSpPr>
        <p:spPr>
          <a:xfrm>
            <a:off x="8580998" y="160338"/>
            <a:ext cx="331494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الركن الأول : الحاكم.</a:t>
            </a:r>
            <a:endParaRPr lang="ar-SA" sz="4400" b="1" dirty="0" smtClean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" name="AutoShape 2" descr="نتيجة بحث الصور عن ان الله يأمركم ان تودوا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5429705" y="994620"/>
            <a:ext cx="49189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b="1" dirty="0" smtClean="0">
                <a:solidFill>
                  <a:srgbClr val="52565A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قال تعالى: "إِنِ </a:t>
            </a:r>
            <a:r>
              <a:rPr lang="ar-SA" sz="4800" b="1" dirty="0">
                <a:solidFill>
                  <a:srgbClr val="52565A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الْحُكْمُ إِلاَّ </a:t>
            </a:r>
            <a:r>
              <a:rPr lang="ar-SA" sz="4800" b="1" dirty="0" smtClean="0">
                <a:solidFill>
                  <a:srgbClr val="52565A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لِلّه"</a:t>
            </a:r>
            <a:endParaRPr lang="ar-SA" sz="4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12" name="Group 28"/>
          <p:cNvGrpSpPr/>
          <p:nvPr/>
        </p:nvGrpSpPr>
        <p:grpSpPr>
          <a:xfrm>
            <a:off x="6937016" y="1825617"/>
            <a:ext cx="2592288" cy="180858"/>
            <a:chOff x="5364088" y="1664804"/>
            <a:chExt cx="3096344" cy="216024"/>
          </a:xfrm>
        </p:grpSpPr>
        <p:grpSp>
          <p:nvGrpSpPr>
            <p:cNvPr id="13" name="Group 18"/>
            <p:cNvGrpSpPr/>
            <p:nvPr/>
          </p:nvGrpSpPr>
          <p:grpSpPr>
            <a:xfrm>
              <a:off x="6804248" y="1664804"/>
              <a:ext cx="216024" cy="216024"/>
              <a:chOff x="7740352" y="1772816"/>
              <a:chExt cx="216024" cy="216024"/>
            </a:xfrm>
          </p:grpSpPr>
          <p:sp>
            <p:nvSpPr>
              <p:cNvPr id="23" name="Rectangle 16"/>
              <p:cNvSpPr/>
              <p:nvPr/>
            </p:nvSpPr>
            <p:spPr>
              <a:xfrm>
                <a:off x="7740352" y="1772816"/>
                <a:ext cx="216024" cy="216024"/>
              </a:xfrm>
              <a:prstGeom prst="rect">
                <a:avLst/>
              </a:prstGeom>
              <a:noFill/>
              <a:ln w="15875">
                <a:solidFill>
                  <a:srgbClr val="783C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Rectangle 17"/>
              <p:cNvSpPr/>
              <p:nvPr/>
            </p:nvSpPr>
            <p:spPr>
              <a:xfrm rot="2700000">
                <a:off x="7740352" y="1772816"/>
                <a:ext cx="216024" cy="216024"/>
              </a:xfrm>
              <a:prstGeom prst="rect">
                <a:avLst/>
              </a:prstGeom>
              <a:noFill/>
              <a:ln w="15875">
                <a:solidFill>
                  <a:srgbClr val="783C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6" name="Group 24"/>
            <p:cNvGrpSpPr/>
            <p:nvPr/>
          </p:nvGrpSpPr>
          <p:grpSpPr>
            <a:xfrm>
              <a:off x="7164288" y="1731045"/>
              <a:ext cx="1296144" cy="83542"/>
              <a:chOff x="7164288" y="1761282"/>
              <a:chExt cx="1296144" cy="83542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7164288" y="1761282"/>
                <a:ext cx="1296144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2"/>
              <p:cNvCxnSpPr/>
              <p:nvPr/>
            </p:nvCxnSpPr>
            <p:spPr>
              <a:xfrm>
                <a:off x="7164288" y="1844824"/>
                <a:ext cx="1080120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25"/>
            <p:cNvGrpSpPr/>
            <p:nvPr/>
          </p:nvGrpSpPr>
          <p:grpSpPr>
            <a:xfrm flipH="1">
              <a:off x="5364088" y="1731045"/>
              <a:ext cx="1296144" cy="83542"/>
              <a:chOff x="7164288" y="1761282"/>
              <a:chExt cx="1296144" cy="83542"/>
            </a:xfrm>
          </p:grpSpPr>
          <p:cxnSp>
            <p:nvCxnSpPr>
              <p:cNvPr id="19" name="Straight Connector 26"/>
              <p:cNvCxnSpPr/>
              <p:nvPr/>
            </p:nvCxnSpPr>
            <p:spPr>
              <a:xfrm>
                <a:off x="7164288" y="1761282"/>
                <a:ext cx="1296144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27"/>
              <p:cNvCxnSpPr/>
              <p:nvPr/>
            </p:nvCxnSpPr>
            <p:spPr>
              <a:xfrm>
                <a:off x="7164288" y="1844824"/>
                <a:ext cx="1080120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7" name="مستطيل 26"/>
          <p:cNvSpPr/>
          <p:nvPr/>
        </p:nvSpPr>
        <p:spPr>
          <a:xfrm>
            <a:off x="8537456" y="2945868"/>
            <a:ext cx="300206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52565A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درسنا مُسبقًا مسائل </a:t>
            </a:r>
          </a:p>
          <a:p>
            <a:pPr algn="ctr"/>
            <a:r>
              <a:rPr lang="ar-SA" sz="3200" b="1" dirty="0" smtClean="0">
                <a:solidFill>
                  <a:srgbClr val="52565A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نُسبت الى من قضى فيها كالمسألتين العمريتين ، هل يجوز القول</a:t>
            </a:r>
            <a:r>
              <a:rPr lang="ar-SA" sz="3200" b="1" dirty="0">
                <a:solidFill>
                  <a:srgbClr val="52565A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3200" b="1" dirty="0" smtClean="0">
                <a:solidFill>
                  <a:srgbClr val="52565A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بأن الحاكم هو</a:t>
            </a:r>
          </a:p>
          <a:p>
            <a:pPr algn="ctr"/>
            <a:r>
              <a:rPr lang="ar-SA" sz="3200" b="1" dirty="0" smtClean="0">
                <a:solidFill>
                  <a:srgbClr val="52565A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عمر بن الخطاب رضي الله عنه؟ ولماذا؟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734740" y="2608640"/>
            <a:ext cx="7287420" cy="193899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لا يجوز ، لأن الحكم لله وحده سبحانه وتعالى </a:t>
            </a:r>
          </a:p>
          <a:p>
            <a:pPr algn="ctr"/>
            <a:r>
              <a:rPr lang="ar-SA" sz="4000" b="1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والمجتهدون </a:t>
            </a:r>
            <a:r>
              <a:rPr lang="ar-SA" sz="4000" b="1" dirty="0" err="1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مستشكفون</a:t>
            </a:r>
            <a:r>
              <a:rPr lang="ar-SA" sz="4000" b="1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لحكم الله سبحانه وتعالى لا مبتدئون له.</a:t>
            </a:r>
            <a:endParaRPr lang="ar-SA" sz="4000" b="1" cap="none" spc="0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2050" name="Picture 2" descr="Notes concept illustration Free Vector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8019" y1="35783" x2="71565" y2="72684"/>
                        <a14:foregroundMark x1="32748" y1="41853" x2="53674" y2="87700"/>
                        <a14:foregroundMark x1="53674" y1="31310" x2="62939" y2="60703"/>
                        <a14:foregroundMark x1="71246" y1="78275" x2="75240" y2="87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39815" y="3578136"/>
            <a:ext cx="3547472" cy="354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2754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/>
      <p:bldP spid="27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66" t="43507"/>
          <a:stretch/>
        </p:blipFill>
        <p:spPr>
          <a:xfrm>
            <a:off x="3831771" y="3021355"/>
            <a:ext cx="4491083" cy="3646450"/>
          </a:xfrm>
          <a:prstGeom prst="rect">
            <a:avLst/>
          </a:prstGeom>
        </p:spPr>
      </p:pic>
      <p:sp>
        <p:nvSpPr>
          <p:cNvPr id="15" name="مستطيل 14"/>
          <p:cNvSpPr/>
          <p:nvPr/>
        </p:nvSpPr>
        <p:spPr>
          <a:xfrm>
            <a:off x="8026400" y="160338"/>
            <a:ext cx="386954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الركن الثاني : المحكوم فيه</a:t>
            </a:r>
            <a:endParaRPr lang="ar-SA" sz="4400" b="1" dirty="0" smtClean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" name="AutoShape 2" descr="نتيجة بحث الصور عن ان الله يأمركم ان تودوا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2824511" y="1018833"/>
            <a:ext cx="90714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52565A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عزيزي الطالب المُبدع / عزيزتي الطالبة المُبدعة : </a:t>
            </a:r>
          </a:p>
          <a:p>
            <a:pPr algn="ctr"/>
            <a:r>
              <a:rPr lang="ar-SA" sz="4000" b="1" dirty="0" smtClean="0">
                <a:solidFill>
                  <a:srgbClr val="52565A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 مخزونك اللغوي والفقهي ، قدّم/ي تعريفًا للمحكوم فيه !</a:t>
            </a:r>
          </a:p>
        </p:txBody>
      </p:sp>
      <p:pic>
        <p:nvPicPr>
          <p:cNvPr id="2050" name="Picture 2" descr="Notes concept illustration Free Vector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8019" y1="35783" x2="71565" y2="72684"/>
                        <a14:foregroundMark x1="32748" y1="41853" x2="53674" y2="87700"/>
                        <a14:foregroundMark x1="53674" y1="31310" x2="62939" y2="60703"/>
                        <a14:foregroundMark x1="71246" y1="78275" x2="75240" y2="87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39815" y="3578136"/>
            <a:ext cx="3547472" cy="354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مستطيل 24"/>
          <p:cNvSpPr/>
          <p:nvPr/>
        </p:nvSpPr>
        <p:spPr>
          <a:xfrm>
            <a:off x="1973943" y="2492881"/>
            <a:ext cx="844154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 تعلق به خطاب الشارع أو هو الفعل المُكلف به.</a:t>
            </a:r>
            <a:endParaRPr lang="ar-SA" sz="4400" b="1" dirty="0" smtClean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8" name="مستطيل 27"/>
          <p:cNvSpPr/>
          <p:nvPr/>
        </p:nvSpPr>
        <p:spPr>
          <a:xfrm>
            <a:off x="1658998" y="4350500"/>
            <a:ext cx="90714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0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اذكر/ي آية و </a:t>
            </a:r>
          </a:p>
          <a:p>
            <a:pPr algn="ctr"/>
            <a:r>
              <a:rPr lang="ar-SA" sz="40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حدد/ي الحاكم </a:t>
            </a:r>
          </a:p>
          <a:p>
            <a:pPr algn="ctr"/>
            <a:r>
              <a:rPr lang="ar-SA" sz="40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 المحكوم فيه !</a:t>
            </a:r>
          </a:p>
        </p:txBody>
      </p:sp>
      <p:pic>
        <p:nvPicPr>
          <p:cNvPr id="29" name="صورة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079" y="3317697"/>
            <a:ext cx="3550535" cy="354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6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/>
      <p:bldP spid="25" grpId="0" animBg="1"/>
      <p:bldP spid="28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5751</TotalTime>
  <Words>507</Words>
  <Application>Microsoft Office PowerPoint</Application>
  <PresentationFormat>شاشة عريضة</PresentationFormat>
  <Paragraphs>90</Paragraphs>
  <Slides>19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6" baseType="lpstr">
      <vt:lpstr>맑은 고딕</vt:lpstr>
      <vt:lpstr>Arial</vt:lpstr>
      <vt:lpstr>Calibri</vt:lpstr>
      <vt:lpstr>Calibri Light</vt:lpstr>
      <vt:lpstr>Times New Roman</vt:lpstr>
      <vt:lpstr>Traditional Arabic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Prettykadooj</dc:creator>
  <cp:lastModifiedBy>Prettykadooj</cp:lastModifiedBy>
  <cp:revision>94</cp:revision>
  <dcterms:created xsi:type="dcterms:W3CDTF">2020-02-20T23:16:56Z</dcterms:created>
  <dcterms:modified xsi:type="dcterms:W3CDTF">2020-03-28T11:47:06Z</dcterms:modified>
</cp:coreProperties>
</file>