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84" r:id="rId2"/>
  </p:sldMasterIdLst>
  <p:sldIdLst>
    <p:sldId id="273" r:id="rId3"/>
    <p:sldId id="256" r:id="rId4"/>
    <p:sldId id="267" r:id="rId5"/>
    <p:sldId id="257" r:id="rId6"/>
    <p:sldId id="272" r:id="rId7"/>
    <p:sldId id="258" r:id="rId8"/>
    <p:sldId id="276" r:id="rId9"/>
    <p:sldId id="259" r:id="rId10"/>
    <p:sldId id="260" r:id="rId11"/>
    <p:sldId id="261" r:id="rId12"/>
    <p:sldId id="262" r:id="rId13"/>
    <p:sldId id="263" r:id="rId14"/>
    <p:sldId id="266" r:id="rId15"/>
    <p:sldId id="264" r:id="rId16"/>
    <p:sldId id="274" r:id="rId17"/>
    <p:sldId id="271" r:id="rId18"/>
    <p:sldId id="278" r:id="rId19"/>
    <p:sldId id="275" r:id="rId20"/>
    <p:sldId id="277" r:id="rId21"/>
    <p:sldId id="268" r:id="rId22"/>
    <p:sldId id="270" r:id="rId23"/>
    <p:sldId id="265"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7E86"/>
    <a:srgbClr val="FFD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5" d="100"/>
          <a:sy n="55" d="100"/>
        </p:scale>
        <p:origin x="-1710"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9EA715-CCED-47BC-8C88-64BD18077D27}" type="doc">
      <dgm:prSet loTypeId="urn:microsoft.com/office/officeart/2008/layout/VerticalAccentList" loCatId="list" qsTypeId="urn:microsoft.com/office/officeart/2005/8/quickstyle/3d3" qsCatId="3D" csTypeId="urn:microsoft.com/office/officeart/2005/8/colors/colorful5" csCatId="colorful" phldr="1"/>
      <dgm:spPr/>
      <dgm:t>
        <a:bodyPr/>
        <a:lstStyle/>
        <a:p>
          <a:pPr rtl="1"/>
          <a:endParaRPr lang="ar-SA"/>
        </a:p>
      </dgm:t>
    </dgm:pt>
    <dgm:pt modelId="{142AE1C6-DA56-4143-B277-02120F0529A5}">
      <dgm:prSet phldrT="[نص]" custT="1"/>
      <dgm:spPr/>
      <dgm:t>
        <a:bodyPr/>
        <a:lstStyle/>
        <a:p>
          <a:pPr rtl="1"/>
          <a:r>
            <a:rPr lang="ar-SA" sz="2800" dirty="0" smtClean="0">
              <a:solidFill>
                <a:schemeClr val="tx1">
                  <a:lumMod val="90000"/>
                  <a:lumOff val="10000"/>
                </a:schemeClr>
              </a:solidFill>
            </a:rPr>
            <a:t>أهمية التطوير الذاتي</a:t>
          </a:r>
          <a:endParaRPr lang="ar-SA" sz="2800" dirty="0">
            <a:solidFill>
              <a:schemeClr val="tx1">
                <a:lumMod val="90000"/>
                <a:lumOff val="10000"/>
              </a:schemeClr>
            </a:solidFill>
          </a:endParaRPr>
        </a:p>
      </dgm:t>
    </dgm:pt>
    <dgm:pt modelId="{7AE4F03C-0022-4AC9-81FD-5B2062005F91}" type="parTrans" cxnId="{BA590D0C-F241-4FD5-96EB-C3DFFAA35471}">
      <dgm:prSet/>
      <dgm:spPr/>
      <dgm:t>
        <a:bodyPr/>
        <a:lstStyle/>
        <a:p>
          <a:pPr rtl="1"/>
          <a:endParaRPr lang="ar-SA" sz="2000">
            <a:solidFill>
              <a:schemeClr val="tx1">
                <a:lumMod val="90000"/>
                <a:lumOff val="10000"/>
              </a:schemeClr>
            </a:solidFill>
          </a:endParaRPr>
        </a:p>
      </dgm:t>
    </dgm:pt>
    <dgm:pt modelId="{A9834478-8BD7-4D8C-BC66-9E7D4F81EAC0}" type="sibTrans" cxnId="{BA590D0C-F241-4FD5-96EB-C3DFFAA35471}">
      <dgm:prSet/>
      <dgm:spPr/>
      <dgm:t>
        <a:bodyPr/>
        <a:lstStyle/>
        <a:p>
          <a:pPr rtl="1"/>
          <a:endParaRPr lang="ar-SA" sz="2000">
            <a:solidFill>
              <a:schemeClr val="tx1">
                <a:lumMod val="90000"/>
                <a:lumOff val="10000"/>
              </a:schemeClr>
            </a:solidFill>
          </a:endParaRPr>
        </a:p>
      </dgm:t>
    </dgm:pt>
    <dgm:pt modelId="{36256312-AD50-43E7-914A-47C3D75CC234}">
      <dgm:prSet phldrT="[نص]" custT="1"/>
      <dgm:spPr/>
      <dgm:t>
        <a:bodyPr/>
        <a:lstStyle/>
        <a:p>
          <a:pPr rtl="1"/>
          <a:r>
            <a:rPr lang="ar-SA" sz="2000" dirty="0" smtClean="0">
              <a:solidFill>
                <a:schemeClr val="tx1">
                  <a:lumMod val="90000"/>
                  <a:lumOff val="10000"/>
                </a:schemeClr>
              </a:solidFill>
            </a:rPr>
            <a:t>تطوير ذواتنا مثابة النهر إذا توقف عن الجري كثرت الأوبئة فيه</a:t>
          </a:r>
          <a:endParaRPr lang="ar-SA" sz="2000" dirty="0">
            <a:solidFill>
              <a:schemeClr val="tx1">
                <a:lumMod val="90000"/>
                <a:lumOff val="10000"/>
              </a:schemeClr>
            </a:solidFill>
          </a:endParaRPr>
        </a:p>
      </dgm:t>
    </dgm:pt>
    <dgm:pt modelId="{40B46A36-DFBC-4259-BFDB-197636732131}" type="parTrans" cxnId="{4E9A92BA-387A-4652-A308-63270A9A3249}">
      <dgm:prSet/>
      <dgm:spPr/>
      <dgm:t>
        <a:bodyPr/>
        <a:lstStyle/>
        <a:p>
          <a:pPr rtl="1"/>
          <a:endParaRPr lang="ar-SA" sz="2000">
            <a:solidFill>
              <a:schemeClr val="tx1">
                <a:lumMod val="90000"/>
                <a:lumOff val="10000"/>
              </a:schemeClr>
            </a:solidFill>
          </a:endParaRPr>
        </a:p>
      </dgm:t>
    </dgm:pt>
    <dgm:pt modelId="{8A5C8BFC-F5BF-472A-9AF7-F964A7461C4E}" type="sibTrans" cxnId="{4E9A92BA-387A-4652-A308-63270A9A3249}">
      <dgm:prSet/>
      <dgm:spPr/>
      <dgm:t>
        <a:bodyPr/>
        <a:lstStyle/>
        <a:p>
          <a:pPr rtl="1"/>
          <a:endParaRPr lang="ar-SA" sz="2000">
            <a:solidFill>
              <a:schemeClr val="tx1">
                <a:lumMod val="90000"/>
                <a:lumOff val="10000"/>
              </a:schemeClr>
            </a:solidFill>
          </a:endParaRPr>
        </a:p>
      </dgm:t>
    </dgm:pt>
    <dgm:pt modelId="{CC27E866-028D-4B13-AE31-83C557A73EB5}">
      <dgm:prSet phldrT="[نص]" custT="1"/>
      <dgm:spPr/>
      <dgm:t>
        <a:bodyPr/>
        <a:lstStyle/>
        <a:p>
          <a:pPr rtl="1"/>
          <a:endParaRPr lang="ar-SA" sz="2000" dirty="0">
            <a:solidFill>
              <a:schemeClr val="tx1">
                <a:lumMod val="90000"/>
                <a:lumOff val="10000"/>
              </a:schemeClr>
            </a:solidFill>
          </a:endParaRPr>
        </a:p>
      </dgm:t>
    </dgm:pt>
    <dgm:pt modelId="{2B88B13D-55C9-4412-B6AE-7EC80ABC26A7}" type="parTrans" cxnId="{666809AE-BF0A-4783-B17F-0FD3485FDCD7}">
      <dgm:prSet/>
      <dgm:spPr/>
      <dgm:t>
        <a:bodyPr/>
        <a:lstStyle/>
        <a:p>
          <a:pPr rtl="1"/>
          <a:endParaRPr lang="ar-SA" sz="2000">
            <a:solidFill>
              <a:schemeClr val="tx1">
                <a:lumMod val="90000"/>
                <a:lumOff val="10000"/>
              </a:schemeClr>
            </a:solidFill>
          </a:endParaRPr>
        </a:p>
      </dgm:t>
    </dgm:pt>
    <dgm:pt modelId="{1409AEAB-E365-464E-AD69-7BD164889DA9}" type="sibTrans" cxnId="{666809AE-BF0A-4783-B17F-0FD3485FDCD7}">
      <dgm:prSet/>
      <dgm:spPr/>
      <dgm:t>
        <a:bodyPr/>
        <a:lstStyle/>
        <a:p>
          <a:pPr rtl="1"/>
          <a:endParaRPr lang="ar-SA" sz="2000">
            <a:solidFill>
              <a:schemeClr val="tx1">
                <a:lumMod val="90000"/>
                <a:lumOff val="10000"/>
              </a:schemeClr>
            </a:solidFill>
          </a:endParaRPr>
        </a:p>
      </dgm:t>
    </dgm:pt>
    <dgm:pt modelId="{0E0E930D-E5C9-4D3F-95AA-C2C12A748EB0}">
      <dgm:prSet phldrT="[نص]" custT="1"/>
      <dgm:spPr/>
      <dgm:t>
        <a:bodyPr/>
        <a:lstStyle/>
        <a:p>
          <a:pPr rtl="1"/>
          <a:r>
            <a:rPr lang="ar-SA" sz="2000" dirty="0" smtClean="0">
              <a:solidFill>
                <a:schemeClr val="tx1">
                  <a:lumMod val="90000"/>
                  <a:lumOff val="10000"/>
                </a:schemeClr>
              </a:solidFill>
            </a:rPr>
            <a:t>يجعلك فعالا أمام نفسك والآخرين يعرفك على مصادر قوتك و مكامن ضعفك</a:t>
          </a:r>
          <a:endParaRPr lang="ar-SA" sz="2000" dirty="0">
            <a:solidFill>
              <a:schemeClr val="tx1">
                <a:lumMod val="90000"/>
                <a:lumOff val="10000"/>
              </a:schemeClr>
            </a:solidFill>
          </a:endParaRPr>
        </a:p>
      </dgm:t>
    </dgm:pt>
    <dgm:pt modelId="{F102B783-03E7-4EC6-9203-8A9075EBBE30}" type="parTrans" cxnId="{3209AB34-5075-4BA8-9A5D-5E91BB8BFFC8}">
      <dgm:prSet/>
      <dgm:spPr/>
      <dgm:t>
        <a:bodyPr/>
        <a:lstStyle/>
        <a:p>
          <a:pPr rtl="1"/>
          <a:endParaRPr lang="ar-SA" sz="2000">
            <a:solidFill>
              <a:schemeClr val="tx1">
                <a:lumMod val="90000"/>
                <a:lumOff val="10000"/>
              </a:schemeClr>
            </a:solidFill>
          </a:endParaRPr>
        </a:p>
      </dgm:t>
    </dgm:pt>
    <dgm:pt modelId="{4E23532D-8FC1-4D14-A2E0-4713A2038774}" type="sibTrans" cxnId="{3209AB34-5075-4BA8-9A5D-5E91BB8BFFC8}">
      <dgm:prSet/>
      <dgm:spPr/>
      <dgm:t>
        <a:bodyPr/>
        <a:lstStyle/>
        <a:p>
          <a:pPr rtl="1"/>
          <a:endParaRPr lang="ar-SA" sz="2000">
            <a:solidFill>
              <a:schemeClr val="tx1">
                <a:lumMod val="90000"/>
                <a:lumOff val="10000"/>
              </a:schemeClr>
            </a:solidFill>
          </a:endParaRPr>
        </a:p>
      </dgm:t>
    </dgm:pt>
    <dgm:pt modelId="{929DCA09-934F-4995-96A8-FF7202842B67}">
      <dgm:prSet phldrT="[نص]" custT="1"/>
      <dgm:spPr/>
      <dgm:t>
        <a:bodyPr/>
        <a:lstStyle/>
        <a:p>
          <a:pPr rtl="1"/>
          <a:r>
            <a:rPr lang="ar-SA" sz="2000" dirty="0" smtClean="0">
              <a:solidFill>
                <a:schemeClr val="tx1">
                  <a:lumMod val="90000"/>
                  <a:lumOff val="10000"/>
                </a:schemeClr>
              </a:solidFill>
            </a:rPr>
            <a:t>يصنع ثقتك ويجعلك قادرا على تحمل المسؤوليات مهما كبرت </a:t>
          </a:r>
          <a:endParaRPr lang="ar-SA" sz="2000" dirty="0">
            <a:solidFill>
              <a:schemeClr val="tx1">
                <a:lumMod val="90000"/>
                <a:lumOff val="10000"/>
              </a:schemeClr>
            </a:solidFill>
          </a:endParaRPr>
        </a:p>
      </dgm:t>
    </dgm:pt>
    <dgm:pt modelId="{A52D3BA2-1755-402F-879C-D51E22BDF1EF}" type="parTrans" cxnId="{AFF4AC3C-1CDC-4691-AC7A-B06200EA6393}">
      <dgm:prSet/>
      <dgm:spPr/>
      <dgm:t>
        <a:bodyPr/>
        <a:lstStyle/>
        <a:p>
          <a:pPr rtl="1"/>
          <a:endParaRPr lang="ar-SA" sz="2000">
            <a:solidFill>
              <a:schemeClr val="tx1">
                <a:lumMod val="90000"/>
                <a:lumOff val="10000"/>
              </a:schemeClr>
            </a:solidFill>
          </a:endParaRPr>
        </a:p>
      </dgm:t>
    </dgm:pt>
    <dgm:pt modelId="{B1469219-C8E6-4113-9869-70CC29EB1882}" type="sibTrans" cxnId="{AFF4AC3C-1CDC-4691-AC7A-B06200EA6393}">
      <dgm:prSet/>
      <dgm:spPr/>
      <dgm:t>
        <a:bodyPr/>
        <a:lstStyle/>
        <a:p>
          <a:pPr rtl="1"/>
          <a:endParaRPr lang="ar-SA" sz="2000">
            <a:solidFill>
              <a:schemeClr val="tx1">
                <a:lumMod val="90000"/>
                <a:lumOff val="10000"/>
              </a:schemeClr>
            </a:solidFill>
          </a:endParaRPr>
        </a:p>
      </dgm:t>
    </dgm:pt>
    <dgm:pt modelId="{BF134AC3-562A-4F3B-8F87-06BDCD6B0462}">
      <dgm:prSet phldrT="[نص]" custT="1"/>
      <dgm:spPr/>
      <dgm:t>
        <a:bodyPr/>
        <a:lstStyle/>
        <a:p>
          <a:pPr rtl="1"/>
          <a:endParaRPr lang="ar-SA" sz="2000" dirty="0">
            <a:solidFill>
              <a:schemeClr val="tx1">
                <a:lumMod val="90000"/>
                <a:lumOff val="10000"/>
              </a:schemeClr>
            </a:solidFill>
          </a:endParaRPr>
        </a:p>
      </dgm:t>
    </dgm:pt>
    <dgm:pt modelId="{611A1A3C-4A8E-4216-9014-FEE2FCC1F9DE}" type="parTrans" cxnId="{EB368895-5463-499B-BB3B-6D7AEC6D9684}">
      <dgm:prSet/>
      <dgm:spPr/>
      <dgm:t>
        <a:bodyPr/>
        <a:lstStyle/>
        <a:p>
          <a:pPr rtl="1"/>
          <a:endParaRPr lang="ar-SA" sz="2000">
            <a:solidFill>
              <a:schemeClr val="tx1">
                <a:lumMod val="90000"/>
                <a:lumOff val="10000"/>
              </a:schemeClr>
            </a:solidFill>
          </a:endParaRPr>
        </a:p>
      </dgm:t>
    </dgm:pt>
    <dgm:pt modelId="{87A64A60-44D8-468E-8FAE-EAAF04ADEC32}" type="sibTrans" cxnId="{EB368895-5463-499B-BB3B-6D7AEC6D9684}">
      <dgm:prSet/>
      <dgm:spPr/>
      <dgm:t>
        <a:bodyPr/>
        <a:lstStyle/>
        <a:p>
          <a:pPr rtl="1"/>
          <a:endParaRPr lang="ar-SA" sz="2000">
            <a:solidFill>
              <a:schemeClr val="tx1">
                <a:lumMod val="90000"/>
                <a:lumOff val="10000"/>
              </a:schemeClr>
            </a:solidFill>
          </a:endParaRPr>
        </a:p>
      </dgm:t>
    </dgm:pt>
    <dgm:pt modelId="{2062022D-056C-4F7A-BDD0-DB4888B4E6F8}">
      <dgm:prSet phldrT="[نص]" custT="1"/>
      <dgm:spPr/>
      <dgm:t>
        <a:bodyPr/>
        <a:lstStyle/>
        <a:p>
          <a:pPr rtl="1"/>
          <a:r>
            <a:rPr lang="ar-SA" sz="2000" dirty="0" smtClean="0">
              <a:solidFill>
                <a:schemeClr val="tx1">
                  <a:lumMod val="90000"/>
                  <a:lumOff val="10000"/>
                </a:schemeClr>
              </a:solidFill>
            </a:rPr>
            <a:t>يمكنك من حل المشكلات بعقلية متزنة</a:t>
          </a:r>
          <a:endParaRPr lang="ar-SA" sz="2000" dirty="0">
            <a:solidFill>
              <a:schemeClr val="tx1">
                <a:lumMod val="90000"/>
                <a:lumOff val="10000"/>
              </a:schemeClr>
            </a:solidFill>
          </a:endParaRPr>
        </a:p>
      </dgm:t>
    </dgm:pt>
    <dgm:pt modelId="{AFDC646E-168C-4FD0-9CE6-6A4E7CD1C1FE}" type="parTrans" cxnId="{37B6AE41-F6D0-4D15-AFB6-BFC8DF2DBE22}">
      <dgm:prSet/>
      <dgm:spPr/>
      <dgm:t>
        <a:bodyPr/>
        <a:lstStyle/>
        <a:p>
          <a:pPr rtl="1"/>
          <a:endParaRPr lang="ar-SA" sz="2000">
            <a:solidFill>
              <a:schemeClr val="tx1">
                <a:lumMod val="90000"/>
                <a:lumOff val="10000"/>
              </a:schemeClr>
            </a:solidFill>
          </a:endParaRPr>
        </a:p>
      </dgm:t>
    </dgm:pt>
    <dgm:pt modelId="{E6044281-58CA-48FC-854A-6B5339473177}" type="sibTrans" cxnId="{37B6AE41-F6D0-4D15-AFB6-BFC8DF2DBE22}">
      <dgm:prSet/>
      <dgm:spPr/>
      <dgm:t>
        <a:bodyPr/>
        <a:lstStyle/>
        <a:p>
          <a:pPr rtl="1"/>
          <a:endParaRPr lang="ar-SA" sz="2000">
            <a:solidFill>
              <a:schemeClr val="tx1">
                <a:lumMod val="90000"/>
                <a:lumOff val="10000"/>
              </a:schemeClr>
            </a:solidFill>
          </a:endParaRPr>
        </a:p>
      </dgm:t>
    </dgm:pt>
    <dgm:pt modelId="{77C88B8C-7CAC-4BDA-B5DD-D6964B78E665}">
      <dgm:prSet phldrT="[نص]" custT="1"/>
      <dgm:spPr/>
      <dgm:t>
        <a:bodyPr/>
        <a:lstStyle/>
        <a:p>
          <a:pPr rtl="1"/>
          <a:endParaRPr lang="ar-SA" sz="2000" dirty="0">
            <a:solidFill>
              <a:schemeClr val="tx1">
                <a:lumMod val="90000"/>
                <a:lumOff val="10000"/>
              </a:schemeClr>
            </a:solidFill>
          </a:endParaRPr>
        </a:p>
      </dgm:t>
    </dgm:pt>
    <dgm:pt modelId="{F98FD551-405C-40C4-A663-C264B136291A}" type="parTrans" cxnId="{AC502928-FADB-4CAA-B200-2767B3BDBE6B}">
      <dgm:prSet/>
      <dgm:spPr/>
      <dgm:t>
        <a:bodyPr/>
        <a:lstStyle/>
        <a:p>
          <a:pPr rtl="1"/>
          <a:endParaRPr lang="ar-SA" sz="2000">
            <a:solidFill>
              <a:schemeClr val="tx1">
                <a:lumMod val="90000"/>
                <a:lumOff val="10000"/>
              </a:schemeClr>
            </a:solidFill>
          </a:endParaRPr>
        </a:p>
      </dgm:t>
    </dgm:pt>
    <dgm:pt modelId="{45F1A768-AC4C-4481-8012-5C017B25C4E0}" type="sibTrans" cxnId="{AC502928-FADB-4CAA-B200-2767B3BDBE6B}">
      <dgm:prSet/>
      <dgm:spPr/>
      <dgm:t>
        <a:bodyPr/>
        <a:lstStyle/>
        <a:p>
          <a:pPr rtl="1"/>
          <a:endParaRPr lang="ar-SA" sz="2000">
            <a:solidFill>
              <a:schemeClr val="tx1">
                <a:lumMod val="90000"/>
                <a:lumOff val="10000"/>
              </a:schemeClr>
            </a:solidFill>
          </a:endParaRPr>
        </a:p>
      </dgm:t>
    </dgm:pt>
    <dgm:pt modelId="{E62ECDE7-F929-4228-8931-B3CB2AE6CCD9}" type="pres">
      <dgm:prSet presAssocID="{349EA715-CCED-47BC-8C88-64BD18077D27}" presName="Name0" presStyleCnt="0">
        <dgm:presLayoutVars>
          <dgm:chMax/>
          <dgm:chPref/>
          <dgm:dir/>
        </dgm:presLayoutVars>
      </dgm:prSet>
      <dgm:spPr/>
      <dgm:t>
        <a:bodyPr/>
        <a:lstStyle/>
        <a:p>
          <a:pPr rtl="1"/>
          <a:endParaRPr lang="ar-SA"/>
        </a:p>
      </dgm:t>
    </dgm:pt>
    <dgm:pt modelId="{CE496B55-B138-4AAC-AA0E-5C31DE5481EC}" type="pres">
      <dgm:prSet presAssocID="{142AE1C6-DA56-4143-B277-02120F0529A5}" presName="parenttextcomposite" presStyleCnt="0"/>
      <dgm:spPr/>
    </dgm:pt>
    <dgm:pt modelId="{D417C577-A989-4AC7-9888-B6C061189D97}" type="pres">
      <dgm:prSet presAssocID="{142AE1C6-DA56-4143-B277-02120F0529A5}" presName="parenttext" presStyleLbl="revTx" presStyleIdx="0" presStyleCnt="4">
        <dgm:presLayoutVars>
          <dgm:chMax/>
          <dgm:chPref val="2"/>
          <dgm:bulletEnabled val="1"/>
        </dgm:presLayoutVars>
      </dgm:prSet>
      <dgm:spPr/>
      <dgm:t>
        <a:bodyPr/>
        <a:lstStyle/>
        <a:p>
          <a:pPr rtl="1"/>
          <a:endParaRPr lang="ar-SA"/>
        </a:p>
      </dgm:t>
    </dgm:pt>
    <dgm:pt modelId="{8CFD3545-9D89-4A8D-A8FE-2F09A9F8FA87}" type="pres">
      <dgm:prSet presAssocID="{142AE1C6-DA56-4143-B277-02120F0529A5}" presName="composite" presStyleCnt="0"/>
      <dgm:spPr/>
    </dgm:pt>
    <dgm:pt modelId="{D28D557E-0ADE-4D05-A02F-98F38B4D9E58}" type="pres">
      <dgm:prSet presAssocID="{142AE1C6-DA56-4143-B277-02120F0529A5}" presName="chevron1" presStyleLbl="alignNode1" presStyleIdx="0" presStyleCnt="28"/>
      <dgm:spPr/>
    </dgm:pt>
    <dgm:pt modelId="{D623F55A-2C2B-487B-96FD-D968DE26AFC0}" type="pres">
      <dgm:prSet presAssocID="{142AE1C6-DA56-4143-B277-02120F0529A5}" presName="chevron2" presStyleLbl="alignNode1" presStyleIdx="1" presStyleCnt="28"/>
      <dgm:spPr/>
    </dgm:pt>
    <dgm:pt modelId="{42BD57CC-60A7-4C29-A858-525F297EF2DB}" type="pres">
      <dgm:prSet presAssocID="{142AE1C6-DA56-4143-B277-02120F0529A5}" presName="chevron3" presStyleLbl="alignNode1" presStyleIdx="2" presStyleCnt="28"/>
      <dgm:spPr/>
    </dgm:pt>
    <dgm:pt modelId="{1FD0A9F3-FAB4-45C9-8B5A-27B682FA20CE}" type="pres">
      <dgm:prSet presAssocID="{142AE1C6-DA56-4143-B277-02120F0529A5}" presName="chevron4" presStyleLbl="alignNode1" presStyleIdx="3" presStyleCnt="28"/>
      <dgm:spPr/>
    </dgm:pt>
    <dgm:pt modelId="{52FE4D39-21F2-4DD9-8EBC-32DDF09B6BF3}" type="pres">
      <dgm:prSet presAssocID="{142AE1C6-DA56-4143-B277-02120F0529A5}" presName="chevron5" presStyleLbl="alignNode1" presStyleIdx="4" presStyleCnt="28"/>
      <dgm:spPr/>
      <dgm:t>
        <a:bodyPr/>
        <a:lstStyle/>
        <a:p>
          <a:pPr rtl="1"/>
          <a:endParaRPr lang="ar-SA"/>
        </a:p>
      </dgm:t>
    </dgm:pt>
    <dgm:pt modelId="{63367752-B4C5-410E-8292-A86AEE126514}" type="pres">
      <dgm:prSet presAssocID="{142AE1C6-DA56-4143-B277-02120F0529A5}" presName="chevron6" presStyleLbl="alignNode1" presStyleIdx="5" presStyleCnt="28"/>
      <dgm:spPr/>
    </dgm:pt>
    <dgm:pt modelId="{1F2BC3AE-FC67-4C9D-86B4-EDE686D432EE}" type="pres">
      <dgm:prSet presAssocID="{142AE1C6-DA56-4143-B277-02120F0529A5}" presName="chevron7" presStyleLbl="alignNode1" presStyleIdx="6" presStyleCnt="28"/>
      <dgm:spPr/>
    </dgm:pt>
    <dgm:pt modelId="{4A71CACA-90B3-4AFE-A20A-EFAD4D762835}" type="pres">
      <dgm:prSet presAssocID="{142AE1C6-DA56-4143-B277-02120F0529A5}" presName="childtext" presStyleLbl="solidFgAcc1" presStyleIdx="0" presStyleCnt="4">
        <dgm:presLayoutVars>
          <dgm:chMax/>
          <dgm:chPref val="0"/>
          <dgm:bulletEnabled val="1"/>
        </dgm:presLayoutVars>
      </dgm:prSet>
      <dgm:spPr/>
      <dgm:t>
        <a:bodyPr/>
        <a:lstStyle/>
        <a:p>
          <a:pPr rtl="1"/>
          <a:endParaRPr lang="ar-SA"/>
        </a:p>
      </dgm:t>
    </dgm:pt>
    <dgm:pt modelId="{F74360E2-EC61-44E8-8805-AF0B570293A8}" type="pres">
      <dgm:prSet presAssocID="{A9834478-8BD7-4D8C-BC66-9E7D4F81EAC0}" presName="sibTrans" presStyleCnt="0"/>
      <dgm:spPr/>
    </dgm:pt>
    <dgm:pt modelId="{4EBAD29B-7DE5-4119-87C6-882182411858}" type="pres">
      <dgm:prSet presAssocID="{CC27E866-028D-4B13-AE31-83C557A73EB5}" presName="parenttextcomposite" presStyleCnt="0"/>
      <dgm:spPr/>
    </dgm:pt>
    <dgm:pt modelId="{6600FE1D-8B97-4149-AC8B-074B2915697F}" type="pres">
      <dgm:prSet presAssocID="{CC27E866-028D-4B13-AE31-83C557A73EB5}" presName="parenttext" presStyleLbl="revTx" presStyleIdx="1" presStyleCnt="4">
        <dgm:presLayoutVars>
          <dgm:chMax/>
          <dgm:chPref val="2"/>
          <dgm:bulletEnabled val="1"/>
        </dgm:presLayoutVars>
      </dgm:prSet>
      <dgm:spPr/>
      <dgm:t>
        <a:bodyPr/>
        <a:lstStyle/>
        <a:p>
          <a:pPr rtl="1"/>
          <a:endParaRPr lang="ar-SA"/>
        </a:p>
      </dgm:t>
    </dgm:pt>
    <dgm:pt modelId="{B976106D-7802-4F00-B8A4-624F72E5EEF5}" type="pres">
      <dgm:prSet presAssocID="{CC27E866-028D-4B13-AE31-83C557A73EB5}" presName="composite" presStyleCnt="0"/>
      <dgm:spPr/>
    </dgm:pt>
    <dgm:pt modelId="{4422909B-2C45-4806-A3B0-A053307D150B}" type="pres">
      <dgm:prSet presAssocID="{CC27E866-028D-4B13-AE31-83C557A73EB5}" presName="chevron1" presStyleLbl="alignNode1" presStyleIdx="7" presStyleCnt="28"/>
      <dgm:spPr/>
    </dgm:pt>
    <dgm:pt modelId="{08313EFA-F1BD-4F26-928A-5BF6C032AAE7}" type="pres">
      <dgm:prSet presAssocID="{CC27E866-028D-4B13-AE31-83C557A73EB5}" presName="chevron2" presStyleLbl="alignNode1" presStyleIdx="8" presStyleCnt="28"/>
      <dgm:spPr/>
    </dgm:pt>
    <dgm:pt modelId="{17CE85BB-7EB3-4C13-A090-45C717531C7B}" type="pres">
      <dgm:prSet presAssocID="{CC27E866-028D-4B13-AE31-83C557A73EB5}" presName="chevron3" presStyleLbl="alignNode1" presStyleIdx="9" presStyleCnt="28"/>
      <dgm:spPr/>
    </dgm:pt>
    <dgm:pt modelId="{249B1C6C-720A-4019-BDE9-73809DC05EB6}" type="pres">
      <dgm:prSet presAssocID="{CC27E866-028D-4B13-AE31-83C557A73EB5}" presName="chevron4" presStyleLbl="alignNode1" presStyleIdx="10" presStyleCnt="28"/>
      <dgm:spPr/>
    </dgm:pt>
    <dgm:pt modelId="{5153C149-9C63-4267-88BF-E00E0B8E1E45}" type="pres">
      <dgm:prSet presAssocID="{CC27E866-028D-4B13-AE31-83C557A73EB5}" presName="chevron5" presStyleLbl="alignNode1" presStyleIdx="11" presStyleCnt="28"/>
      <dgm:spPr/>
    </dgm:pt>
    <dgm:pt modelId="{0A6F551C-FABF-41E0-98F4-26A3185673E4}" type="pres">
      <dgm:prSet presAssocID="{CC27E866-028D-4B13-AE31-83C557A73EB5}" presName="chevron6" presStyleLbl="alignNode1" presStyleIdx="12" presStyleCnt="28"/>
      <dgm:spPr/>
    </dgm:pt>
    <dgm:pt modelId="{E74F9794-6D0B-404A-8CFD-5F524A919EB0}" type="pres">
      <dgm:prSet presAssocID="{CC27E866-028D-4B13-AE31-83C557A73EB5}" presName="chevron7" presStyleLbl="alignNode1" presStyleIdx="13" presStyleCnt="28"/>
      <dgm:spPr/>
    </dgm:pt>
    <dgm:pt modelId="{57A78724-E691-42B9-B6A5-E4E918E76998}" type="pres">
      <dgm:prSet presAssocID="{CC27E866-028D-4B13-AE31-83C557A73EB5}" presName="childtext" presStyleLbl="solidFgAcc1" presStyleIdx="1" presStyleCnt="4">
        <dgm:presLayoutVars>
          <dgm:chMax/>
          <dgm:chPref val="0"/>
          <dgm:bulletEnabled val="1"/>
        </dgm:presLayoutVars>
      </dgm:prSet>
      <dgm:spPr/>
      <dgm:t>
        <a:bodyPr/>
        <a:lstStyle/>
        <a:p>
          <a:pPr rtl="1"/>
          <a:endParaRPr lang="ar-SA"/>
        </a:p>
      </dgm:t>
    </dgm:pt>
    <dgm:pt modelId="{07A3C211-9894-421C-A28C-116F30A7EA2C}" type="pres">
      <dgm:prSet presAssocID="{1409AEAB-E365-464E-AD69-7BD164889DA9}" presName="sibTrans" presStyleCnt="0"/>
      <dgm:spPr/>
    </dgm:pt>
    <dgm:pt modelId="{605183CE-6A89-4EF9-BA27-1CF665B91835}" type="pres">
      <dgm:prSet presAssocID="{BF134AC3-562A-4F3B-8F87-06BDCD6B0462}" presName="parenttextcomposite" presStyleCnt="0"/>
      <dgm:spPr/>
    </dgm:pt>
    <dgm:pt modelId="{C6987882-A504-41D4-91DB-04FD98EEFF06}" type="pres">
      <dgm:prSet presAssocID="{BF134AC3-562A-4F3B-8F87-06BDCD6B0462}" presName="parenttext" presStyleLbl="revTx" presStyleIdx="2" presStyleCnt="4">
        <dgm:presLayoutVars>
          <dgm:chMax/>
          <dgm:chPref val="2"/>
          <dgm:bulletEnabled val="1"/>
        </dgm:presLayoutVars>
      </dgm:prSet>
      <dgm:spPr/>
      <dgm:t>
        <a:bodyPr/>
        <a:lstStyle/>
        <a:p>
          <a:pPr rtl="1"/>
          <a:endParaRPr lang="ar-SA"/>
        </a:p>
      </dgm:t>
    </dgm:pt>
    <dgm:pt modelId="{F1936653-48F5-46F1-A8DB-27F052A9A494}" type="pres">
      <dgm:prSet presAssocID="{BF134AC3-562A-4F3B-8F87-06BDCD6B0462}" presName="composite" presStyleCnt="0"/>
      <dgm:spPr/>
    </dgm:pt>
    <dgm:pt modelId="{63CC1699-F3A4-4E95-BBA0-9221D6AC8AE2}" type="pres">
      <dgm:prSet presAssocID="{BF134AC3-562A-4F3B-8F87-06BDCD6B0462}" presName="chevron1" presStyleLbl="alignNode1" presStyleIdx="14" presStyleCnt="28"/>
      <dgm:spPr/>
    </dgm:pt>
    <dgm:pt modelId="{496F2377-FEE4-4FA1-8100-0A56DC398534}" type="pres">
      <dgm:prSet presAssocID="{BF134AC3-562A-4F3B-8F87-06BDCD6B0462}" presName="chevron2" presStyleLbl="alignNode1" presStyleIdx="15" presStyleCnt="28"/>
      <dgm:spPr/>
    </dgm:pt>
    <dgm:pt modelId="{E3D0C4CA-8841-4EB8-A428-E5D5A9499EDB}" type="pres">
      <dgm:prSet presAssocID="{BF134AC3-562A-4F3B-8F87-06BDCD6B0462}" presName="chevron3" presStyleLbl="alignNode1" presStyleIdx="16" presStyleCnt="28"/>
      <dgm:spPr/>
    </dgm:pt>
    <dgm:pt modelId="{F9D5E707-CAF2-416A-B301-6FCFA4775A28}" type="pres">
      <dgm:prSet presAssocID="{BF134AC3-562A-4F3B-8F87-06BDCD6B0462}" presName="chevron4" presStyleLbl="alignNode1" presStyleIdx="17" presStyleCnt="28"/>
      <dgm:spPr/>
    </dgm:pt>
    <dgm:pt modelId="{01104866-63DE-4B25-A50D-4201414703C9}" type="pres">
      <dgm:prSet presAssocID="{BF134AC3-562A-4F3B-8F87-06BDCD6B0462}" presName="chevron5" presStyleLbl="alignNode1" presStyleIdx="18" presStyleCnt="28"/>
      <dgm:spPr/>
    </dgm:pt>
    <dgm:pt modelId="{1D156B02-DFFA-4E63-B4B2-2C579D97E478}" type="pres">
      <dgm:prSet presAssocID="{BF134AC3-562A-4F3B-8F87-06BDCD6B0462}" presName="chevron6" presStyleLbl="alignNode1" presStyleIdx="19" presStyleCnt="28"/>
      <dgm:spPr/>
    </dgm:pt>
    <dgm:pt modelId="{3348FC1C-B100-4E12-9254-D840DDFF48EC}" type="pres">
      <dgm:prSet presAssocID="{BF134AC3-562A-4F3B-8F87-06BDCD6B0462}" presName="chevron7" presStyleLbl="alignNode1" presStyleIdx="20" presStyleCnt="28"/>
      <dgm:spPr/>
    </dgm:pt>
    <dgm:pt modelId="{E1717526-F3EF-4F5E-99D6-C4643F971FE3}" type="pres">
      <dgm:prSet presAssocID="{BF134AC3-562A-4F3B-8F87-06BDCD6B0462}" presName="childtext" presStyleLbl="solidFgAcc1" presStyleIdx="2" presStyleCnt="4">
        <dgm:presLayoutVars>
          <dgm:chMax/>
          <dgm:chPref val="0"/>
          <dgm:bulletEnabled val="1"/>
        </dgm:presLayoutVars>
      </dgm:prSet>
      <dgm:spPr/>
      <dgm:t>
        <a:bodyPr/>
        <a:lstStyle/>
        <a:p>
          <a:pPr rtl="1"/>
          <a:endParaRPr lang="ar-SA"/>
        </a:p>
      </dgm:t>
    </dgm:pt>
    <dgm:pt modelId="{D925781A-A4F7-4148-8D19-BAB0E6890600}" type="pres">
      <dgm:prSet presAssocID="{87A64A60-44D8-468E-8FAE-EAAF04ADEC32}" presName="sibTrans" presStyleCnt="0"/>
      <dgm:spPr/>
    </dgm:pt>
    <dgm:pt modelId="{E618407D-0E3E-4EAA-A2B2-B212A21145FC}" type="pres">
      <dgm:prSet presAssocID="{77C88B8C-7CAC-4BDA-B5DD-D6964B78E665}" presName="parenttextcomposite" presStyleCnt="0"/>
      <dgm:spPr/>
    </dgm:pt>
    <dgm:pt modelId="{D953E9C7-0DD7-46C2-A1F1-607E0A0372DD}" type="pres">
      <dgm:prSet presAssocID="{77C88B8C-7CAC-4BDA-B5DD-D6964B78E665}" presName="parenttext" presStyleLbl="revTx" presStyleIdx="3" presStyleCnt="4">
        <dgm:presLayoutVars>
          <dgm:chMax/>
          <dgm:chPref val="2"/>
          <dgm:bulletEnabled val="1"/>
        </dgm:presLayoutVars>
      </dgm:prSet>
      <dgm:spPr/>
      <dgm:t>
        <a:bodyPr/>
        <a:lstStyle/>
        <a:p>
          <a:pPr rtl="1"/>
          <a:endParaRPr lang="ar-SA"/>
        </a:p>
      </dgm:t>
    </dgm:pt>
    <dgm:pt modelId="{9A2FB38E-CBA9-4F88-AB0B-7B27E015BA01}" type="pres">
      <dgm:prSet presAssocID="{77C88B8C-7CAC-4BDA-B5DD-D6964B78E665}" presName="composite" presStyleCnt="0"/>
      <dgm:spPr/>
    </dgm:pt>
    <dgm:pt modelId="{68280DD9-09A3-427E-B430-FC879CFA0CEF}" type="pres">
      <dgm:prSet presAssocID="{77C88B8C-7CAC-4BDA-B5DD-D6964B78E665}" presName="chevron1" presStyleLbl="alignNode1" presStyleIdx="21" presStyleCnt="28"/>
      <dgm:spPr/>
    </dgm:pt>
    <dgm:pt modelId="{BF9F6113-F4E5-4A7E-A01C-F51F27769128}" type="pres">
      <dgm:prSet presAssocID="{77C88B8C-7CAC-4BDA-B5DD-D6964B78E665}" presName="chevron2" presStyleLbl="alignNode1" presStyleIdx="22" presStyleCnt="28"/>
      <dgm:spPr/>
    </dgm:pt>
    <dgm:pt modelId="{EB7535E4-147E-419F-9F8F-2F1A8A6CA583}" type="pres">
      <dgm:prSet presAssocID="{77C88B8C-7CAC-4BDA-B5DD-D6964B78E665}" presName="chevron3" presStyleLbl="alignNode1" presStyleIdx="23" presStyleCnt="28"/>
      <dgm:spPr/>
    </dgm:pt>
    <dgm:pt modelId="{398CBA85-AD60-485A-B7F3-3624494E71F2}" type="pres">
      <dgm:prSet presAssocID="{77C88B8C-7CAC-4BDA-B5DD-D6964B78E665}" presName="chevron4" presStyleLbl="alignNode1" presStyleIdx="24" presStyleCnt="28"/>
      <dgm:spPr/>
    </dgm:pt>
    <dgm:pt modelId="{AD98FB98-B61D-4548-8830-7A6BB0CEF7E1}" type="pres">
      <dgm:prSet presAssocID="{77C88B8C-7CAC-4BDA-B5DD-D6964B78E665}" presName="chevron5" presStyleLbl="alignNode1" presStyleIdx="25" presStyleCnt="28"/>
      <dgm:spPr/>
    </dgm:pt>
    <dgm:pt modelId="{ED2B4B1C-F1DC-486F-8C6B-02551868F7FF}" type="pres">
      <dgm:prSet presAssocID="{77C88B8C-7CAC-4BDA-B5DD-D6964B78E665}" presName="chevron6" presStyleLbl="alignNode1" presStyleIdx="26" presStyleCnt="28"/>
      <dgm:spPr/>
    </dgm:pt>
    <dgm:pt modelId="{D5523B9C-511E-48C0-907D-CB691B45D718}" type="pres">
      <dgm:prSet presAssocID="{77C88B8C-7CAC-4BDA-B5DD-D6964B78E665}" presName="chevron7" presStyleLbl="alignNode1" presStyleIdx="27" presStyleCnt="28"/>
      <dgm:spPr/>
    </dgm:pt>
    <dgm:pt modelId="{A9E77F78-9F73-4927-B457-6D7BE87C68B5}" type="pres">
      <dgm:prSet presAssocID="{77C88B8C-7CAC-4BDA-B5DD-D6964B78E665}" presName="childtext" presStyleLbl="solidFgAcc1" presStyleIdx="3" presStyleCnt="4">
        <dgm:presLayoutVars>
          <dgm:chMax/>
          <dgm:chPref val="0"/>
          <dgm:bulletEnabled val="1"/>
        </dgm:presLayoutVars>
      </dgm:prSet>
      <dgm:spPr/>
      <dgm:t>
        <a:bodyPr/>
        <a:lstStyle/>
        <a:p>
          <a:pPr rtl="1"/>
          <a:endParaRPr lang="ar-SA"/>
        </a:p>
      </dgm:t>
    </dgm:pt>
  </dgm:ptLst>
  <dgm:cxnLst>
    <dgm:cxn modelId="{AE21A90A-A1CF-48B8-9734-DBB4A672174D}" type="presOf" srcId="{2062022D-056C-4F7A-BDD0-DB4888B4E6F8}" destId="{A9E77F78-9F73-4927-B457-6D7BE87C68B5}" srcOrd="0" destOrd="0" presId="urn:microsoft.com/office/officeart/2008/layout/VerticalAccentList"/>
    <dgm:cxn modelId="{AC502928-FADB-4CAA-B200-2767B3BDBE6B}" srcId="{349EA715-CCED-47BC-8C88-64BD18077D27}" destId="{77C88B8C-7CAC-4BDA-B5DD-D6964B78E665}" srcOrd="3" destOrd="0" parTransId="{F98FD551-405C-40C4-A663-C264B136291A}" sibTransId="{45F1A768-AC4C-4481-8012-5C017B25C4E0}"/>
    <dgm:cxn modelId="{AF334A91-EC07-412A-92C5-C302C3B29556}" type="presOf" srcId="{929DCA09-934F-4995-96A8-FF7202842B67}" destId="{E1717526-F3EF-4F5E-99D6-C4643F971FE3}" srcOrd="0" destOrd="0" presId="urn:microsoft.com/office/officeart/2008/layout/VerticalAccentList"/>
    <dgm:cxn modelId="{C6CD4BB8-BD4E-4B34-81BC-B49196F5A232}" type="presOf" srcId="{349EA715-CCED-47BC-8C88-64BD18077D27}" destId="{E62ECDE7-F929-4228-8931-B3CB2AE6CCD9}" srcOrd="0" destOrd="0" presId="urn:microsoft.com/office/officeart/2008/layout/VerticalAccentList"/>
    <dgm:cxn modelId="{079D7C95-C7B1-4569-9CB7-2A060C8C90F8}" type="presOf" srcId="{36256312-AD50-43E7-914A-47C3D75CC234}" destId="{4A71CACA-90B3-4AFE-A20A-EFAD4D762835}" srcOrd="0" destOrd="0" presId="urn:microsoft.com/office/officeart/2008/layout/VerticalAccentList"/>
    <dgm:cxn modelId="{1370D9E1-D4A0-41F2-BA77-3EB01CF901E8}" type="presOf" srcId="{BF134AC3-562A-4F3B-8F87-06BDCD6B0462}" destId="{C6987882-A504-41D4-91DB-04FD98EEFF06}" srcOrd="0" destOrd="0" presId="urn:microsoft.com/office/officeart/2008/layout/VerticalAccentList"/>
    <dgm:cxn modelId="{3209AB34-5075-4BA8-9A5D-5E91BB8BFFC8}" srcId="{CC27E866-028D-4B13-AE31-83C557A73EB5}" destId="{0E0E930D-E5C9-4D3F-95AA-C2C12A748EB0}" srcOrd="0" destOrd="0" parTransId="{F102B783-03E7-4EC6-9203-8A9075EBBE30}" sibTransId="{4E23532D-8FC1-4D14-A2E0-4713A2038774}"/>
    <dgm:cxn modelId="{AFF4AC3C-1CDC-4691-AC7A-B06200EA6393}" srcId="{BF134AC3-562A-4F3B-8F87-06BDCD6B0462}" destId="{929DCA09-934F-4995-96A8-FF7202842B67}" srcOrd="0" destOrd="0" parTransId="{A52D3BA2-1755-402F-879C-D51E22BDF1EF}" sibTransId="{B1469219-C8E6-4113-9869-70CC29EB1882}"/>
    <dgm:cxn modelId="{666809AE-BF0A-4783-B17F-0FD3485FDCD7}" srcId="{349EA715-CCED-47BC-8C88-64BD18077D27}" destId="{CC27E866-028D-4B13-AE31-83C557A73EB5}" srcOrd="1" destOrd="0" parTransId="{2B88B13D-55C9-4412-B6AE-7EC80ABC26A7}" sibTransId="{1409AEAB-E365-464E-AD69-7BD164889DA9}"/>
    <dgm:cxn modelId="{EB368895-5463-499B-BB3B-6D7AEC6D9684}" srcId="{349EA715-CCED-47BC-8C88-64BD18077D27}" destId="{BF134AC3-562A-4F3B-8F87-06BDCD6B0462}" srcOrd="2" destOrd="0" parTransId="{611A1A3C-4A8E-4216-9014-FEE2FCC1F9DE}" sibTransId="{87A64A60-44D8-468E-8FAE-EAAF04ADEC32}"/>
    <dgm:cxn modelId="{1B895686-0D8C-467E-8FE0-AA78D157B60B}" type="presOf" srcId="{77C88B8C-7CAC-4BDA-B5DD-D6964B78E665}" destId="{D953E9C7-0DD7-46C2-A1F1-607E0A0372DD}" srcOrd="0" destOrd="0" presId="urn:microsoft.com/office/officeart/2008/layout/VerticalAccentList"/>
    <dgm:cxn modelId="{D4557C4B-16F7-4A41-92D3-835B7074B2CA}" type="presOf" srcId="{0E0E930D-E5C9-4D3F-95AA-C2C12A748EB0}" destId="{57A78724-E691-42B9-B6A5-E4E918E76998}" srcOrd="0" destOrd="0" presId="urn:microsoft.com/office/officeart/2008/layout/VerticalAccentList"/>
    <dgm:cxn modelId="{BA590D0C-F241-4FD5-96EB-C3DFFAA35471}" srcId="{349EA715-CCED-47BC-8C88-64BD18077D27}" destId="{142AE1C6-DA56-4143-B277-02120F0529A5}" srcOrd="0" destOrd="0" parTransId="{7AE4F03C-0022-4AC9-81FD-5B2062005F91}" sibTransId="{A9834478-8BD7-4D8C-BC66-9E7D4F81EAC0}"/>
    <dgm:cxn modelId="{4E9A92BA-387A-4652-A308-63270A9A3249}" srcId="{142AE1C6-DA56-4143-B277-02120F0529A5}" destId="{36256312-AD50-43E7-914A-47C3D75CC234}" srcOrd="0" destOrd="0" parTransId="{40B46A36-DFBC-4259-BFDB-197636732131}" sibTransId="{8A5C8BFC-F5BF-472A-9AF7-F964A7461C4E}"/>
    <dgm:cxn modelId="{981598AA-B161-4704-ACCB-24BFA61D3A13}" type="presOf" srcId="{142AE1C6-DA56-4143-B277-02120F0529A5}" destId="{D417C577-A989-4AC7-9888-B6C061189D97}" srcOrd="0" destOrd="0" presId="urn:microsoft.com/office/officeart/2008/layout/VerticalAccentList"/>
    <dgm:cxn modelId="{3AA707ED-87E2-4C36-9E6F-6C17978FE1F8}" type="presOf" srcId="{CC27E866-028D-4B13-AE31-83C557A73EB5}" destId="{6600FE1D-8B97-4149-AC8B-074B2915697F}" srcOrd="0" destOrd="0" presId="urn:microsoft.com/office/officeart/2008/layout/VerticalAccentList"/>
    <dgm:cxn modelId="{37B6AE41-F6D0-4D15-AFB6-BFC8DF2DBE22}" srcId="{77C88B8C-7CAC-4BDA-B5DD-D6964B78E665}" destId="{2062022D-056C-4F7A-BDD0-DB4888B4E6F8}" srcOrd="0" destOrd="0" parTransId="{AFDC646E-168C-4FD0-9CE6-6A4E7CD1C1FE}" sibTransId="{E6044281-58CA-48FC-854A-6B5339473177}"/>
    <dgm:cxn modelId="{0BC42165-2E25-4869-96CA-9220431260F2}" type="presParOf" srcId="{E62ECDE7-F929-4228-8931-B3CB2AE6CCD9}" destId="{CE496B55-B138-4AAC-AA0E-5C31DE5481EC}" srcOrd="0" destOrd="0" presId="urn:microsoft.com/office/officeart/2008/layout/VerticalAccentList"/>
    <dgm:cxn modelId="{ED6B2CE2-2F1D-463E-AF04-8A9FE0EC59A7}" type="presParOf" srcId="{CE496B55-B138-4AAC-AA0E-5C31DE5481EC}" destId="{D417C577-A989-4AC7-9888-B6C061189D97}" srcOrd="0" destOrd="0" presId="urn:microsoft.com/office/officeart/2008/layout/VerticalAccentList"/>
    <dgm:cxn modelId="{939EE412-A6B7-46F3-B755-D9793F5BD9F5}" type="presParOf" srcId="{E62ECDE7-F929-4228-8931-B3CB2AE6CCD9}" destId="{8CFD3545-9D89-4A8D-A8FE-2F09A9F8FA87}" srcOrd="1" destOrd="0" presId="urn:microsoft.com/office/officeart/2008/layout/VerticalAccentList"/>
    <dgm:cxn modelId="{062D753C-D389-4FB1-A654-490D2491A566}" type="presParOf" srcId="{8CFD3545-9D89-4A8D-A8FE-2F09A9F8FA87}" destId="{D28D557E-0ADE-4D05-A02F-98F38B4D9E58}" srcOrd="0" destOrd="0" presId="urn:microsoft.com/office/officeart/2008/layout/VerticalAccentList"/>
    <dgm:cxn modelId="{4A62B572-F03E-45D7-9BA4-6D8861922B5C}" type="presParOf" srcId="{8CFD3545-9D89-4A8D-A8FE-2F09A9F8FA87}" destId="{D623F55A-2C2B-487B-96FD-D968DE26AFC0}" srcOrd="1" destOrd="0" presId="urn:microsoft.com/office/officeart/2008/layout/VerticalAccentList"/>
    <dgm:cxn modelId="{60A93B43-6190-4438-8F40-2483BAA73BAF}" type="presParOf" srcId="{8CFD3545-9D89-4A8D-A8FE-2F09A9F8FA87}" destId="{42BD57CC-60A7-4C29-A858-525F297EF2DB}" srcOrd="2" destOrd="0" presId="urn:microsoft.com/office/officeart/2008/layout/VerticalAccentList"/>
    <dgm:cxn modelId="{FAC1F317-88EB-4CBD-A01F-BA9DF092DAD6}" type="presParOf" srcId="{8CFD3545-9D89-4A8D-A8FE-2F09A9F8FA87}" destId="{1FD0A9F3-FAB4-45C9-8B5A-27B682FA20CE}" srcOrd="3" destOrd="0" presId="urn:microsoft.com/office/officeart/2008/layout/VerticalAccentList"/>
    <dgm:cxn modelId="{8ABAD9D1-2BBA-4EC3-8A6A-2E42B806211C}" type="presParOf" srcId="{8CFD3545-9D89-4A8D-A8FE-2F09A9F8FA87}" destId="{52FE4D39-21F2-4DD9-8EBC-32DDF09B6BF3}" srcOrd="4" destOrd="0" presId="urn:microsoft.com/office/officeart/2008/layout/VerticalAccentList"/>
    <dgm:cxn modelId="{87CCCF97-7A90-413B-A62E-EE354389EEE4}" type="presParOf" srcId="{8CFD3545-9D89-4A8D-A8FE-2F09A9F8FA87}" destId="{63367752-B4C5-410E-8292-A86AEE126514}" srcOrd="5" destOrd="0" presId="urn:microsoft.com/office/officeart/2008/layout/VerticalAccentList"/>
    <dgm:cxn modelId="{FD916405-E4A8-41DF-B9A9-55F1D1C9AA9E}" type="presParOf" srcId="{8CFD3545-9D89-4A8D-A8FE-2F09A9F8FA87}" destId="{1F2BC3AE-FC67-4C9D-86B4-EDE686D432EE}" srcOrd="6" destOrd="0" presId="urn:microsoft.com/office/officeart/2008/layout/VerticalAccentList"/>
    <dgm:cxn modelId="{A6CB2481-F27E-4553-94DF-E3C56FE851D0}" type="presParOf" srcId="{8CFD3545-9D89-4A8D-A8FE-2F09A9F8FA87}" destId="{4A71CACA-90B3-4AFE-A20A-EFAD4D762835}" srcOrd="7" destOrd="0" presId="urn:microsoft.com/office/officeart/2008/layout/VerticalAccentList"/>
    <dgm:cxn modelId="{E4BA1466-18DB-42E7-B404-B4CA0282F79B}" type="presParOf" srcId="{E62ECDE7-F929-4228-8931-B3CB2AE6CCD9}" destId="{F74360E2-EC61-44E8-8805-AF0B570293A8}" srcOrd="2" destOrd="0" presId="urn:microsoft.com/office/officeart/2008/layout/VerticalAccentList"/>
    <dgm:cxn modelId="{D9CE3D69-69B0-46F2-8500-6705BE95CFA3}" type="presParOf" srcId="{E62ECDE7-F929-4228-8931-B3CB2AE6CCD9}" destId="{4EBAD29B-7DE5-4119-87C6-882182411858}" srcOrd="3" destOrd="0" presId="urn:microsoft.com/office/officeart/2008/layout/VerticalAccentList"/>
    <dgm:cxn modelId="{6B6750A3-2E09-45DC-8F55-624518E02C80}" type="presParOf" srcId="{4EBAD29B-7DE5-4119-87C6-882182411858}" destId="{6600FE1D-8B97-4149-AC8B-074B2915697F}" srcOrd="0" destOrd="0" presId="urn:microsoft.com/office/officeart/2008/layout/VerticalAccentList"/>
    <dgm:cxn modelId="{270E0003-DCBA-42FF-9569-C8549B5CA069}" type="presParOf" srcId="{E62ECDE7-F929-4228-8931-B3CB2AE6CCD9}" destId="{B976106D-7802-4F00-B8A4-624F72E5EEF5}" srcOrd="4" destOrd="0" presId="urn:microsoft.com/office/officeart/2008/layout/VerticalAccentList"/>
    <dgm:cxn modelId="{CB37694C-3650-402F-8C31-07F6ECEC270B}" type="presParOf" srcId="{B976106D-7802-4F00-B8A4-624F72E5EEF5}" destId="{4422909B-2C45-4806-A3B0-A053307D150B}" srcOrd="0" destOrd="0" presId="urn:microsoft.com/office/officeart/2008/layout/VerticalAccentList"/>
    <dgm:cxn modelId="{9C353B99-7BC6-485E-ADE9-40F50FE8BCFC}" type="presParOf" srcId="{B976106D-7802-4F00-B8A4-624F72E5EEF5}" destId="{08313EFA-F1BD-4F26-928A-5BF6C032AAE7}" srcOrd="1" destOrd="0" presId="urn:microsoft.com/office/officeart/2008/layout/VerticalAccentList"/>
    <dgm:cxn modelId="{9E0EF374-635A-450F-9E54-5B22A21ABE95}" type="presParOf" srcId="{B976106D-7802-4F00-B8A4-624F72E5EEF5}" destId="{17CE85BB-7EB3-4C13-A090-45C717531C7B}" srcOrd="2" destOrd="0" presId="urn:microsoft.com/office/officeart/2008/layout/VerticalAccentList"/>
    <dgm:cxn modelId="{000587EA-1E6F-4DE1-B662-0235B4590FEB}" type="presParOf" srcId="{B976106D-7802-4F00-B8A4-624F72E5EEF5}" destId="{249B1C6C-720A-4019-BDE9-73809DC05EB6}" srcOrd="3" destOrd="0" presId="urn:microsoft.com/office/officeart/2008/layout/VerticalAccentList"/>
    <dgm:cxn modelId="{E6DD7DBD-99D9-4A0C-8764-2AFD99C9DE55}" type="presParOf" srcId="{B976106D-7802-4F00-B8A4-624F72E5EEF5}" destId="{5153C149-9C63-4267-88BF-E00E0B8E1E45}" srcOrd="4" destOrd="0" presId="urn:microsoft.com/office/officeart/2008/layout/VerticalAccentList"/>
    <dgm:cxn modelId="{008AE394-1F2A-4F44-9650-50E4205101D2}" type="presParOf" srcId="{B976106D-7802-4F00-B8A4-624F72E5EEF5}" destId="{0A6F551C-FABF-41E0-98F4-26A3185673E4}" srcOrd="5" destOrd="0" presId="urn:microsoft.com/office/officeart/2008/layout/VerticalAccentList"/>
    <dgm:cxn modelId="{35D5C891-E708-430D-8004-91872EF22FAD}" type="presParOf" srcId="{B976106D-7802-4F00-B8A4-624F72E5EEF5}" destId="{E74F9794-6D0B-404A-8CFD-5F524A919EB0}" srcOrd="6" destOrd="0" presId="urn:microsoft.com/office/officeart/2008/layout/VerticalAccentList"/>
    <dgm:cxn modelId="{696CB030-9808-47D0-9540-0DE0CCE9DA1F}" type="presParOf" srcId="{B976106D-7802-4F00-B8A4-624F72E5EEF5}" destId="{57A78724-E691-42B9-B6A5-E4E918E76998}" srcOrd="7" destOrd="0" presId="urn:microsoft.com/office/officeart/2008/layout/VerticalAccentList"/>
    <dgm:cxn modelId="{6A6E846A-DD4B-4854-8B6D-404372E203DE}" type="presParOf" srcId="{E62ECDE7-F929-4228-8931-B3CB2AE6CCD9}" destId="{07A3C211-9894-421C-A28C-116F30A7EA2C}" srcOrd="5" destOrd="0" presId="urn:microsoft.com/office/officeart/2008/layout/VerticalAccentList"/>
    <dgm:cxn modelId="{AF812A9C-C3BF-4D16-877C-DE0EF1A73169}" type="presParOf" srcId="{E62ECDE7-F929-4228-8931-B3CB2AE6CCD9}" destId="{605183CE-6A89-4EF9-BA27-1CF665B91835}" srcOrd="6" destOrd="0" presId="urn:microsoft.com/office/officeart/2008/layout/VerticalAccentList"/>
    <dgm:cxn modelId="{4280D23B-39D0-4F9B-9645-9271F341BF1F}" type="presParOf" srcId="{605183CE-6A89-4EF9-BA27-1CF665B91835}" destId="{C6987882-A504-41D4-91DB-04FD98EEFF06}" srcOrd="0" destOrd="0" presId="urn:microsoft.com/office/officeart/2008/layout/VerticalAccentList"/>
    <dgm:cxn modelId="{60E14D3D-924D-4266-B10B-60A6ECF14E65}" type="presParOf" srcId="{E62ECDE7-F929-4228-8931-B3CB2AE6CCD9}" destId="{F1936653-48F5-46F1-A8DB-27F052A9A494}" srcOrd="7" destOrd="0" presId="urn:microsoft.com/office/officeart/2008/layout/VerticalAccentList"/>
    <dgm:cxn modelId="{D46219E1-A5E0-4277-962B-6F75671A3525}" type="presParOf" srcId="{F1936653-48F5-46F1-A8DB-27F052A9A494}" destId="{63CC1699-F3A4-4E95-BBA0-9221D6AC8AE2}" srcOrd="0" destOrd="0" presId="urn:microsoft.com/office/officeart/2008/layout/VerticalAccentList"/>
    <dgm:cxn modelId="{BF5DD355-92CE-432F-9F1E-6CE9B0AF4BB0}" type="presParOf" srcId="{F1936653-48F5-46F1-A8DB-27F052A9A494}" destId="{496F2377-FEE4-4FA1-8100-0A56DC398534}" srcOrd="1" destOrd="0" presId="urn:microsoft.com/office/officeart/2008/layout/VerticalAccentList"/>
    <dgm:cxn modelId="{2635028D-CF37-441E-ADC2-B778E0E0183B}" type="presParOf" srcId="{F1936653-48F5-46F1-A8DB-27F052A9A494}" destId="{E3D0C4CA-8841-4EB8-A428-E5D5A9499EDB}" srcOrd="2" destOrd="0" presId="urn:microsoft.com/office/officeart/2008/layout/VerticalAccentList"/>
    <dgm:cxn modelId="{EB62A68E-2273-4265-891C-4B97669A8FBD}" type="presParOf" srcId="{F1936653-48F5-46F1-A8DB-27F052A9A494}" destId="{F9D5E707-CAF2-416A-B301-6FCFA4775A28}" srcOrd="3" destOrd="0" presId="urn:microsoft.com/office/officeart/2008/layout/VerticalAccentList"/>
    <dgm:cxn modelId="{DA7B4228-99F9-484D-AF98-54207CBBCB17}" type="presParOf" srcId="{F1936653-48F5-46F1-A8DB-27F052A9A494}" destId="{01104866-63DE-4B25-A50D-4201414703C9}" srcOrd="4" destOrd="0" presId="urn:microsoft.com/office/officeart/2008/layout/VerticalAccentList"/>
    <dgm:cxn modelId="{75C0D789-3944-461B-8F68-2CAFEF83542F}" type="presParOf" srcId="{F1936653-48F5-46F1-A8DB-27F052A9A494}" destId="{1D156B02-DFFA-4E63-B4B2-2C579D97E478}" srcOrd="5" destOrd="0" presId="urn:microsoft.com/office/officeart/2008/layout/VerticalAccentList"/>
    <dgm:cxn modelId="{E2846944-B3B3-4698-92B2-4171709CA18D}" type="presParOf" srcId="{F1936653-48F5-46F1-A8DB-27F052A9A494}" destId="{3348FC1C-B100-4E12-9254-D840DDFF48EC}" srcOrd="6" destOrd="0" presId="urn:microsoft.com/office/officeart/2008/layout/VerticalAccentList"/>
    <dgm:cxn modelId="{545DC5DA-7257-4CCA-942D-961366571B9E}" type="presParOf" srcId="{F1936653-48F5-46F1-A8DB-27F052A9A494}" destId="{E1717526-F3EF-4F5E-99D6-C4643F971FE3}" srcOrd="7" destOrd="0" presId="urn:microsoft.com/office/officeart/2008/layout/VerticalAccentList"/>
    <dgm:cxn modelId="{B19A2A4E-0CD7-49C0-8D15-E53D0B6BF747}" type="presParOf" srcId="{E62ECDE7-F929-4228-8931-B3CB2AE6CCD9}" destId="{D925781A-A4F7-4148-8D19-BAB0E6890600}" srcOrd="8" destOrd="0" presId="urn:microsoft.com/office/officeart/2008/layout/VerticalAccentList"/>
    <dgm:cxn modelId="{AC55FB38-AEB9-443F-9396-1AECD0013CB2}" type="presParOf" srcId="{E62ECDE7-F929-4228-8931-B3CB2AE6CCD9}" destId="{E618407D-0E3E-4EAA-A2B2-B212A21145FC}" srcOrd="9" destOrd="0" presId="urn:microsoft.com/office/officeart/2008/layout/VerticalAccentList"/>
    <dgm:cxn modelId="{D78BF2B7-6E45-4BCC-A165-7445970346ED}" type="presParOf" srcId="{E618407D-0E3E-4EAA-A2B2-B212A21145FC}" destId="{D953E9C7-0DD7-46C2-A1F1-607E0A0372DD}" srcOrd="0" destOrd="0" presId="urn:microsoft.com/office/officeart/2008/layout/VerticalAccentList"/>
    <dgm:cxn modelId="{20E463F3-6070-4E10-848D-007D8614F865}" type="presParOf" srcId="{E62ECDE7-F929-4228-8931-B3CB2AE6CCD9}" destId="{9A2FB38E-CBA9-4F88-AB0B-7B27E015BA01}" srcOrd="10" destOrd="0" presId="urn:microsoft.com/office/officeart/2008/layout/VerticalAccentList"/>
    <dgm:cxn modelId="{09F51BB8-F5B4-4D0A-85D9-3B51BD3F1613}" type="presParOf" srcId="{9A2FB38E-CBA9-4F88-AB0B-7B27E015BA01}" destId="{68280DD9-09A3-427E-B430-FC879CFA0CEF}" srcOrd="0" destOrd="0" presId="urn:microsoft.com/office/officeart/2008/layout/VerticalAccentList"/>
    <dgm:cxn modelId="{02389C3F-2E4F-4356-A4B3-DAC52E438AE9}" type="presParOf" srcId="{9A2FB38E-CBA9-4F88-AB0B-7B27E015BA01}" destId="{BF9F6113-F4E5-4A7E-A01C-F51F27769128}" srcOrd="1" destOrd="0" presId="urn:microsoft.com/office/officeart/2008/layout/VerticalAccentList"/>
    <dgm:cxn modelId="{258020FE-B0F7-41E3-B2C7-0D6EE22EB35A}" type="presParOf" srcId="{9A2FB38E-CBA9-4F88-AB0B-7B27E015BA01}" destId="{EB7535E4-147E-419F-9F8F-2F1A8A6CA583}" srcOrd="2" destOrd="0" presId="urn:microsoft.com/office/officeart/2008/layout/VerticalAccentList"/>
    <dgm:cxn modelId="{0BB29CC9-F93B-4C0C-AF44-0BBF1B725478}" type="presParOf" srcId="{9A2FB38E-CBA9-4F88-AB0B-7B27E015BA01}" destId="{398CBA85-AD60-485A-B7F3-3624494E71F2}" srcOrd="3" destOrd="0" presId="urn:microsoft.com/office/officeart/2008/layout/VerticalAccentList"/>
    <dgm:cxn modelId="{00F56F06-A6A4-4E88-9F0C-FD5B90C48784}" type="presParOf" srcId="{9A2FB38E-CBA9-4F88-AB0B-7B27E015BA01}" destId="{AD98FB98-B61D-4548-8830-7A6BB0CEF7E1}" srcOrd="4" destOrd="0" presId="urn:microsoft.com/office/officeart/2008/layout/VerticalAccentList"/>
    <dgm:cxn modelId="{24A12296-96D6-4B7B-B1FC-9F5DA9FC91F7}" type="presParOf" srcId="{9A2FB38E-CBA9-4F88-AB0B-7B27E015BA01}" destId="{ED2B4B1C-F1DC-486F-8C6B-02551868F7FF}" srcOrd="5" destOrd="0" presId="urn:microsoft.com/office/officeart/2008/layout/VerticalAccentList"/>
    <dgm:cxn modelId="{73EC9BD7-1219-4D9F-9BA7-D805672040F4}" type="presParOf" srcId="{9A2FB38E-CBA9-4F88-AB0B-7B27E015BA01}" destId="{D5523B9C-511E-48C0-907D-CB691B45D718}" srcOrd="6" destOrd="0" presId="urn:microsoft.com/office/officeart/2008/layout/VerticalAccentList"/>
    <dgm:cxn modelId="{B72D1926-1E60-416C-9CE2-2CBB04378A10}" type="presParOf" srcId="{9A2FB38E-CBA9-4F88-AB0B-7B27E015BA01}" destId="{A9E77F78-9F73-4927-B457-6D7BE87C68B5}"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C9D56C-71D6-45DB-9B15-CF7F192123BB}" type="doc">
      <dgm:prSet loTypeId="urn:microsoft.com/office/officeart/2005/8/layout/orgChart1" loCatId="hierarchy" qsTypeId="urn:microsoft.com/office/officeart/2005/8/quickstyle/simple1" qsCatId="simple" csTypeId="urn:microsoft.com/office/officeart/2005/8/colors/accent3_2" csCatId="accent3" phldr="1"/>
      <dgm:spPr/>
      <dgm:t>
        <a:bodyPr/>
        <a:lstStyle/>
        <a:p>
          <a:pPr rtl="1"/>
          <a:endParaRPr lang="ar-SA"/>
        </a:p>
      </dgm:t>
    </dgm:pt>
    <dgm:pt modelId="{67798BBF-64DF-4F01-8C00-9E5E09BA9F4E}">
      <dgm:prSet phldrT="[نص]" custT="1"/>
      <dgm:spPr/>
      <dgm:t>
        <a:bodyPr/>
        <a:lstStyle/>
        <a:p>
          <a:pPr rtl="1"/>
          <a:r>
            <a:rPr lang="ar-SA" sz="2800" dirty="0" err="1" smtClean="0"/>
            <a:t>يشتمل</a:t>
          </a:r>
          <a:r>
            <a:rPr lang="ar-SA" sz="2800" dirty="0" smtClean="0"/>
            <a:t> على</a:t>
          </a:r>
          <a:endParaRPr lang="ar-SA" sz="2800" dirty="0"/>
        </a:p>
      </dgm:t>
    </dgm:pt>
    <dgm:pt modelId="{2DCF5ABF-486C-4674-B4D4-181F6D8D6025}" type="parTrans" cxnId="{50498E6B-678A-4222-9F75-DA6BF244080F}">
      <dgm:prSet/>
      <dgm:spPr/>
      <dgm:t>
        <a:bodyPr/>
        <a:lstStyle/>
        <a:p>
          <a:pPr rtl="1"/>
          <a:endParaRPr lang="ar-SA" sz="2400">
            <a:solidFill>
              <a:schemeClr val="bg2">
                <a:lumMod val="10000"/>
              </a:schemeClr>
            </a:solidFill>
          </a:endParaRPr>
        </a:p>
      </dgm:t>
    </dgm:pt>
    <dgm:pt modelId="{29C09DF5-4CA2-44F1-B056-9D0FA2BC3F71}" type="sibTrans" cxnId="{50498E6B-678A-4222-9F75-DA6BF244080F}">
      <dgm:prSet/>
      <dgm:spPr/>
      <dgm:t>
        <a:bodyPr/>
        <a:lstStyle/>
        <a:p>
          <a:pPr rtl="1"/>
          <a:endParaRPr lang="ar-SA" sz="2400">
            <a:solidFill>
              <a:schemeClr val="bg2">
                <a:lumMod val="10000"/>
              </a:schemeClr>
            </a:solidFill>
          </a:endParaRPr>
        </a:p>
      </dgm:t>
    </dgm:pt>
    <dgm:pt modelId="{2C69D2C6-51D5-4965-815D-7EE484A63531}">
      <dgm:prSet phldrT="[نص]" custT="1"/>
      <dgm:spPr/>
      <dgm:t>
        <a:bodyPr/>
        <a:lstStyle/>
        <a:p>
          <a:pPr rtl="1"/>
          <a:r>
            <a:rPr lang="ar-SA" sz="2800" smtClean="0"/>
            <a:t>تطوير ذهني</a:t>
          </a:r>
          <a:endParaRPr lang="ar-SA" sz="2800" dirty="0"/>
        </a:p>
      </dgm:t>
    </dgm:pt>
    <dgm:pt modelId="{1C9DC165-35F2-4EDD-9231-116174A5C74E}" type="parTrans" cxnId="{BD62EB74-4358-4D52-9289-AF5EC192E5F4}">
      <dgm:prSet/>
      <dgm:spPr/>
      <dgm:t>
        <a:bodyPr/>
        <a:lstStyle/>
        <a:p>
          <a:pPr rtl="1"/>
          <a:endParaRPr lang="ar-SA" sz="2400">
            <a:solidFill>
              <a:schemeClr val="bg2">
                <a:lumMod val="10000"/>
              </a:schemeClr>
            </a:solidFill>
          </a:endParaRPr>
        </a:p>
      </dgm:t>
    </dgm:pt>
    <dgm:pt modelId="{C0B13E34-2129-4E50-A312-7A9F0DD09A0B}" type="sibTrans" cxnId="{BD62EB74-4358-4D52-9289-AF5EC192E5F4}">
      <dgm:prSet/>
      <dgm:spPr/>
      <dgm:t>
        <a:bodyPr/>
        <a:lstStyle/>
        <a:p>
          <a:pPr rtl="1"/>
          <a:endParaRPr lang="ar-SA" sz="2400">
            <a:solidFill>
              <a:schemeClr val="bg2">
                <a:lumMod val="10000"/>
              </a:schemeClr>
            </a:solidFill>
          </a:endParaRPr>
        </a:p>
      </dgm:t>
    </dgm:pt>
    <dgm:pt modelId="{815F7E98-7D0E-4967-A5A1-A29BA04C2E20}">
      <dgm:prSet phldrT="[نص]" custT="1"/>
      <dgm:spPr/>
      <dgm:t>
        <a:bodyPr/>
        <a:lstStyle/>
        <a:p>
          <a:pPr rtl="1"/>
          <a:r>
            <a:rPr lang="ar-SA" sz="2800" smtClean="0"/>
            <a:t>تطوير وجداني</a:t>
          </a:r>
          <a:endParaRPr lang="ar-SA" sz="2800" dirty="0"/>
        </a:p>
      </dgm:t>
    </dgm:pt>
    <dgm:pt modelId="{8E294B59-41A8-40F5-B7E5-C4095E1730C0}" type="parTrans" cxnId="{54B84876-E9F7-4BF0-9A15-ACE51D81A43F}">
      <dgm:prSet/>
      <dgm:spPr/>
      <dgm:t>
        <a:bodyPr/>
        <a:lstStyle/>
        <a:p>
          <a:pPr rtl="1"/>
          <a:endParaRPr lang="ar-SA" sz="2400">
            <a:solidFill>
              <a:schemeClr val="bg2">
                <a:lumMod val="10000"/>
              </a:schemeClr>
            </a:solidFill>
          </a:endParaRPr>
        </a:p>
      </dgm:t>
    </dgm:pt>
    <dgm:pt modelId="{9982AE51-2DD6-4E66-B5BB-1A073C182C4F}" type="sibTrans" cxnId="{54B84876-E9F7-4BF0-9A15-ACE51D81A43F}">
      <dgm:prSet/>
      <dgm:spPr/>
      <dgm:t>
        <a:bodyPr/>
        <a:lstStyle/>
        <a:p>
          <a:pPr rtl="1"/>
          <a:endParaRPr lang="ar-SA" sz="2400">
            <a:solidFill>
              <a:schemeClr val="bg2">
                <a:lumMod val="10000"/>
              </a:schemeClr>
            </a:solidFill>
          </a:endParaRPr>
        </a:p>
      </dgm:t>
    </dgm:pt>
    <dgm:pt modelId="{D78E7A08-1BF2-455C-B12B-4B846169E037}">
      <dgm:prSet phldrT="[نص]" custT="1"/>
      <dgm:spPr/>
      <dgm:t>
        <a:bodyPr/>
        <a:lstStyle/>
        <a:p>
          <a:pPr rtl="1"/>
          <a:r>
            <a:rPr lang="ar-SA" sz="2800" dirty="0" smtClean="0"/>
            <a:t>تطوير مهني </a:t>
          </a:r>
          <a:endParaRPr lang="ar-SA" sz="2800" dirty="0"/>
        </a:p>
      </dgm:t>
    </dgm:pt>
    <dgm:pt modelId="{927FB0B1-F8A6-43B4-AC8D-BB1AA46F9E7A}" type="parTrans" cxnId="{3B20A7FF-01ED-457F-AAD6-AB8EBB62D5F5}">
      <dgm:prSet/>
      <dgm:spPr/>
      <dgm:t>
        <a:bodyPr/>
        <a:lstStyle/>
        <a:p>
          <a:pPr rtl="1"/>
          <a:endParaRPr lang="ar-SA" sz="2400">
            <a:solidFill>
              <a:schemeClr val="bg2">
                <a:lumMod val="10000"/>
              </a:schemeClr>
            </a:solidFill>
          </a:endParaRPr>
        </a:p>
      </dgm:t>
    </dgm:pt>
    <dgm:pt modelId="{0646A480-D186-461E-BE1B-6744936AF3CB}" type="sibTrans" cxnId="{3B20A7FF-01ED-457F-AAD6-AB8EBB62D5F5}">
      <dgm:prSet/>
      <dgm:spPr/>
      <dgm:t>
        <a:bodyPr/>
        <a:lstStyle/>
        <a:p>
          <a:pPr rtl="1"/>
          <a:endParaRPr lang="ar-SA" sz="2400">
            <a:solidFill>
              <a:schemeClr val="bg2">
                <a:lumMod val="10000"/>
              </a:schemeClr>
            </a:solidFill>
          </a:endParaRPr>
        </a:p>
      </dgm:t>
    </dgm:pt>
    <dgm:pt modelId="{1B72A58C-B64D-41D6-8853-5B9D230BE9F3}">
      <dgm:prSet custT="1"/>
      <dgm:spPr/>
      <dgm:t>
        <a:bodyPr/>
        <a:lstStyle/>
        <a:p>
          <a:pPr rtl="1"/>
          <a:r>
            <a:rPr lang="ar-SA" sz="2800" smtClean="0"/>
            <a:t>تطوير مهاري</a:t>
          </a:r>
          <a:endParaRPr lang="ar-SA" sz="2800" dirty="0"/>
        </a:p>
      </dgm:t>
    </dgm:pt>
    <dgm:pt modelId="{E2D9DDA3-25B6-42B4-B36C-21CF0D6B3E3E}" type="parTrans" cxnId="{E84D77FD-2F65-4AB0-B8C7-D1D4C3314CF5}">
      <dgm:prSet/>
      <dgm:spPr/>
      <dgm:t>
        <a:bodyPr/>
        <a:lstStyle/>
        <a:p>
          <a:pPr rtl="1"/>
          <a:endParaRPr lang="ar-SA" sz="2400">
            <a:solidFill>
              <a:schemeClr val="bg2">
                <a:lumMod val="10000"/>
              </a:schemeClr>
            </a:solidFill>
          </a:endParaRPr>
        </a:p>
      </dgm:t>
    </dgm:pt>
    <dgm:pt modelId="{46058C38-7C78-4756-89DC-BA59C8A46F1E}" type="sibTrans" cxnId="{E84D77FD-2F65-4AB0-B8C7-D1D4C3314CF5}">
      <dgm:prSet/>
      <dgm:spPr/>
      <dgm:t>
        <a:bodyPr/>
        <a:lstStyle/>
        <a:p>
          <a:pPr rtl="1"/>
          <a:endParaRPr lang="ar-SA" sz="2400">
            <a:solidFill>
              <a:schemeClr val="bg2">
                <a:lumMod val="10000"/>
              </a:schemeClr>
            </a:solidFill>
          </a:endParaRPr>
        </a:p>
      </dgm:t>
    </dgm:pt>
    <dgm:pt modelId="{111387BE-DF7F-4489-9AF0-B5973E15396A}" type="pres">
      <dgm:prSet presAssocID="{2FC9D56C-71D6-45DB-9B15-CF7F192123BB}" presName="hierChild1" presStyleCnt="0">
        <dgm:presLayoutVars>
          <dgm:orgChart val="1"/>
          <dgm:chPref val="1"/>
          <dgm:dir/>
          <dgm:animOne val="branch"/>
          <dgm:animLvl val="lvl"/>
          <dgm:resizeHandles/>
        </dgm:presLayoutVars>
      </dgm:prSet>
      <dgm:spPr/>
      <dgm:t>
        <a:bodyPr/>
        <a:lstStyle/>
        <a:p>
          <a:pPr rtl="1"/>
          <a:endParaRPr lang="ar-SA"/>
        </a:p>
      </dgm:t>
    </dgm:pt>
    <dgm:pt modelId="{047AB4D9-3FC2-462A-9E10-760E93926023}" type="pres">
      <dgm:prSet presAssocID="{67798BBF-64DF-4F01-8C00-9E5E09BA9F4E}" presName="hierRoot1" presStyleCnt="0">
        <dgm:presLayoutVars>
          <dgm:hierBranch val="init"/>
        </dgm:presLayoutVars>
      </dgm:prSet>
      <dgm:spPr/>
    </dgm:pt>
    <dgm:pt modelId="{1E53AB14-E402-4983-A42C-FA893057B100}" type="pres">
      <dgm:prSet presAssocID="{67798BBF-64DF-4F01-8C00-9E5E09BA9F4E}" presName="rootComposite1" presStyleCnt="0"/>
      <dgm:spPr/>
    </dgm:pt>
    <dgm:pt modelId="{04B13338-7460-4512-8117-5C82309D0C97}" type="pres">
      <dgm:prSet presAssocID="{67798BBF-64DF-4F01-8C00-9E5E09BA9F4E}" presName="rootText1" presStyleLbl="node0" presStyleIdx="0" presStyleCnt="1" custScaleX="161614">
        <dgm:presLayoutVars>
          <dgm:chPref val="3"/>
        </dgm:presLayoutVars>
      </dgm:prSet>
      <dgm:spPr/>
      <dgm:t>
        <a:bodyPr/>
        <a:lstStyle/>
        <a:p>
          <a:pPr rtl="1"/>
          <a:endParaRPr lang="ar-SA"/>
        </a:p>
      </dgm:t>
    </dgm:pt>
    <dgm:pt modelId="{AC487F2F-5160-4080-9FEE-2CD08847BC32}" type="pres">
      <dgm:prSet presAssocID="{67798BBF-64DF-4F01-8C00-9E5E09BA9F4E}" presName="rootConnector1" presStyleLbl="node1" presStyleIdx="0" presStyleCnt="0"/>
      <dgm:spPr/>
      <dgm:t>
        <a:bodyPr/>
        <a:lstStyle/>
        <a:p>
          <a:pPr rtl="1"/>
          <a:endParaRPr lang="ar-SA"/>
        </a:p>
      </dgm:t>
    </dgm:pt>
    <dgm:pt modelId="{874EB686-B6E9-4E3D-B98C-866FE354210A}" type="pres">
      <dgm:prSet presAssocID="{67798BBF-64DF-4F01-8C00-9E5E09BA9F4E}" presName="hierChild2" presStyleCnt="0"/>
      <dgm:spPr/>
    </dgm:pt>
    <dgm:pt modelId="{690C1930-629D-4274-A159-CC355334B8E1}" type="pres">
      <dgm:prSet presAssocID="{1C9DC165-35F2-4EDD-9231-116174A5C74E}" presName="Name37" presStyleLbl="parChTrans1D2" presStyleIdx="0" presStyleCnt="4"/>
      <dgm:spPr/>
      <dgm:t>
        <a:bodyPr/>
        <a:lstStyle/>
        <a:p>
          <a:pPr rtl="1"/>
          <a:endParaRPr lang="ar-SA"/>
        </a:p>
      </dgm:t>
    </dgm:pt>
    <dgm:pt modelId="{2926CAB1-13EA-4BD5-9066-5555A4174BAE}" type="pres">
      <dgm:prSet presAssocID="{2C69D2C6-51D5-4965-815D-7EE484A63531}" presName="hierRoot2" presStyleCnt="0">
        <dgm:presLayoutVars>
          <dgm:hierBranch val="init"/>
        </dgm:presLayoutVars>
      </dgm:prSet>
      <dgm:spPr/>
    </dgm:pt>
    <dgm:pt modelId="{C4163F24-5E86-413A-8CC4-511E3AC3995A}" type="pres">
      <dgm:prSet presAssocID="{2C69D2C6-51D5-4965-815D-7EE484A63531}" presName="rootComposite" presStyleCnt="0"/>
      <dgm:spPr/>
    </dgm:pt>
    <dgm:pt modelId="{C1F15A7A-DEDC-41F7-B68E-08843DB78EC0}" type="pres">
      <dgm:prSet presAssocID="{2C69D2C6-51D5-4965-815D-7EE484A63531}" presName="rootText" presStyleLbl="node2" presStyleIdx="0" presStyleCnt="4">
        <dgm:presLayoutVars>
          <dgm:chPref val="3"/>
        </dgm:presLayoutVars>
      </dgm:prSet>
      <dgm:spPr/>
      <dgm:t>
        <a:bodyPr/>
        <a:lstStyle/>
        <a:p>
          <a:pPr rtl="1"/>
          <a:endParaRPr lang="ar-SA"/>
        </a:p>
      </dgm:t>
    </dgm:pt>
    <dgm:pt modelId="{1AA23DBB-24DE-4786-BB86-2F80B7E79AA1}" type="pres">
      <dgm:prSet presAssocID="{2C69D2C6-51D5-4965-815D-7EE484A63531}" presName="rootConnector" presStyleLbl="node2" presStyleIdx="0" presStyleCnt="4"/>
      <dgm:spPr/>
      <dgm:t>
        <a:bodyPr/>
        <a:lstStyle/>
        <a:p>
          <a:pPr rtl="1"/>
          <a:endParaRPr lang="ar-SA"/>
        </a:p>
      </dgm:t>
    </dgm:pt>
    <dgm:pt modelId="{869C3B0E-0F1B-401F-B044-E8EAFCBC20F3}" type="pres">
      <dgm:prSet presAssocID="{2C69D2C6-51D5-4965-815D-7EE484A63531}" presName="hierChild4" presStyleCnt="0"/>
      <dgm:spPr/>
    </dgm:pt>
    <dgm:pt modelId="{18786EE1-428B-4932-B30B-86BC31F1E5FB}" type="pres">
      <dgm:prSet presAssocID="{2C69D2C6-51D5-4965-815D-7EE484A63531}" presName="hierChild5" presStyleCnt="0"/>
      <dgm:spPr/>
    </dgm:pt>
    <dgm:pt modelId="{88D9CA0D-893C-4766-AE87-295BF14E76A6}" type="pres">
      <dgm:prSet presAssocID="{E2D9DDA3-25B6-42B4-B36C-21CF0D6B3E3E}" presName="Name37" presStyleLbl="parChTrans1D2" presStyleIdx="1" presStyleCnt="4"/>
      <dgm:spPr/>
      <dgm:t>
        <a:bodyPr/>
        <a:lstStyle/>
        <a:p>
          <a:pPr rtl="1"/>
          <a:endParaRPr lang="ar-SA"/>
        </a:p>
      </dgm:t>
    </dgm:pt>
    <dgm:pt modelId="{7E2B9F0E-A9AA-40E2-9D8E-7079F2A87479}" type="pres">
      <dgm:prSet presAssocID="{1B72A58C-B64D-41D6-8853-5B9D230BE9F3}" presName="hierRoot2" presStyleCnt="0">
        <dgm:presLayoutVars>
          <dgm:hierBranch val="init"/>
        </dgm:presLayoutVars>
      </dgm:prSet>
      <dgm:spPr/>
    </dgm:pt>
    <dgm:pt modelId="{F0CF0A20-0B67-4FA5-9EAC-191224CD91FC}" type="pres">
      <dgm:prSet presAssocID="{1B72A58C-B64D-41D6-8853-5B9D230BE9F3}" presName="rootComposite" presStyleCnt="0"/>
      <dgm:spPr/>
    </dgm:pt>
    <dgm:pt modelId="{CA37AE9F-AC30-4169-94A2-9C5EDD721C5E}" type="pres">
      <dgm:prSet presAssocID="{1B72A58C-B64D-41D6-8853-5B9D230BE9F3}" presName="rootText" presStyleLbl="node2" presStyleIdx="1" presStyleCnt="4">
        <dgm:presLayoutVars>
          <dgm:chPref val="3"/>
        </dgm:presLayoutVars>
      </dgm:prSet>
      <dgm:spPr/>
      <dgm:t>
        <a:bodyPr/>
        <a:lstStyle/>
        <a:p>
          <a:pPr rtl="1"/>
          <a:endParaRPr lang="ar-SA"/>
        </a:p>
      </dgm:t>
    </dgm:pt>
    <dgm:pt modelId="{69FBB71E-9D3A-49FC-BBB5-D784782ADD9F}" type="pres">
      <dgm:prSet presAssocID="{1B72A58C-B64D-41D6-8853-5B9D230BE9F3}" presName="rootConnector" presStyleLbl="node2" presStyleIdx="1" presStyleCnt="4"/>
      <dgm:spPr/>
      <dgm:t>
        <a:bodyPr/>
        <a:lstStyle/>
        <a:p>
          <a:pPr rtl="1"/>
          <a:endParaRPr lang="ar-SA"/>
        </a:p>
      </dgm:t>
    </dgm:pt>
    <dgm:pt modelId="{B5AA232B-07A2-4485-90C0-3034FCC45DE6}" type="pres">
      <dgm:prSet presAssocID="{1B72A58C-B64D-41D6-8853-5B9D230BE9F3}" presName="hierChild4" presStyleCnt="0"/>
      <dgm:spPr/>
    </dgm:pt>
    <dgm:pt modelId="{B6B40A5D-3A93-4BAF-B7E3-2078DA4BFCAF}" type="pres">
      <dgm:prSet presAssocID="{1B72A58C-B64D-41D6-8853-5B9D230BE9F3}" presName="hierChild5" presStyleCnt="0"/>
      <dgm:spPr/>
    </dgm:pt>
    <dgm:pt modelId="{9832E822-856B-4531-B8A1-1E254398016E}" type="pres">
      <dgm:prSet presAssocID="{8E294B59-41A8-40F5-B7E5-C4095E1730C0}" presName="Name37" presStyleLbl="parChTrans1D2" presStyleIdx="2" presStyleCnt="4"/>
      <dgm:spPr/>
      <dgm:t>
        <a:bodyPr/>
        <a:lstStyle/>
        <a:p>
          <a:pPr rtl="1"/>
          <a:endParaRPr lang="ar-SA"/>
        </a:p>
      </dgm:t>
    </dgm:pt>
    <dgm:pt modelId="{7913AA49-330F-4F38-B890-5C785CE71C02}" type="pres">
      <dgm:prSet presAssocID="{815F7E98-7D0E-4967-A5A1-A29BA04C2E20}" presName="hierRoot2" presStyleCnt="0">
        <dgm:presLayoutVars>
          <dgm:hierBranch val="init"/>
        </dgm:presLayoutVars>
      </dgm:prSet>
      <dgm:spPr/>
    </dgm:pt>
    <dgm:pt modelId="{CCA31145-6109-4B65-84D8-1A2FF410B4C3}" type="pres">
      <dgm:prSet presAssocID="{815F7E98-7D0E-4967-A5A1-A29BA04C2E20}" presName="rootComposite" presStyleCnt="0"/>
      <dgm:spPr/>
    </dgm:pt>
    <dgm:pt modelId="{6CB02C56-2838-4ABA-BA01-D43B9FF5EF38}" type="pres">
      <dgm:prSet presAssocID="{815F7E98-7D0E-4967-A5A1-A29BA04C2E20}" presName="rootText" presStyleLbl="node2" presStyleIdx="2" presStyleCnt="4">
        <dgm:presLayoutVars>
          <dgm:chPref val="3"/>
        </dgm:presLayoutVars>
      </dgm:prSet>
      <dgm:spPr/>
      <dgm:t>
        <a:bodyPr/>
        <a:lstStyle/>
        <a:p>
          <a:pPr rtl="1"/>
          <a:endParaRPr lang="ar-SA"/>
        </a:p>
      </dgm:t>
    </dgm:pt>
    <dgm:pt modelId="{D0E9ABA4-BA3E-4D4A-BF70-37D93AAA2C01}" type="pres">
      <dgm:prSet presAssocID="{815F7E98-7D0E-4967-A5A1-A29BA04C2E20}" presName="rootConnector" presStyleLbl="node2" presStyleIdx="2" presStyleCnt="4"/>
      <dgm:spPr/>
      <dgm:t>
        <a:bodyPr/>
        <a:lstStyle/>
        <a:p>
          <a:pPr rtl="1"/>
          <a:endParaRPr lang="ar-SA"/>
        </a:p>
      </dgm:t>
    </dgm:pt>
    <dgm:pt modelId="{D00154F1-1168-44FE-B324-B51CE57B61A0}" type="pres">
      <dgm:prSet presAssocID="{815F7E98-7D0E-4967-A5A1-A29BA04C2E20}" presName="hierChild4" presStyleCnt="0"/>
      <dgm:spPr/>
    </dgm:pt>
    <dgm:pt modelId="{578F4276-FC65-4990-A325-64B7A056D995}" type="pres">
      <dgm:prSet presAssocID="{815F7E98-7D0E-4967-A5A1-A29BA04C2E20}" presName="hierChild5" presStyleCnt="0"/>
      <dgm:spPr/>
    </dgm:pt>
    <dgm:pt modelId="{D5313365-BC7F-49B9-B105-45A4298A193A}" type="pres">
      <dgm:prSet presAssocID="{927FB0B1-F8A6-43B4-AC8D-BB1AA46F9E7A}" presName="Name37" presStyleLbl="parChTrans1D2" presStyleIdx="3" presStyleCnt="4"/>
      <dgm:spPr/>
      <dgm:t>
        <a:bodyPr/>
        <a:lstStyle/>
        <a:p>
          <a:pPr rtl="1"/>
          <a:endParaRPr lang="ar-SA"/>
        </a:p>
      </dgm:t>
    </dgm:pt>
    <dgm:pt modelId="{EE08F573-63B4-4B4B-9701-3B21E2007AEB}" type="pres">
      <dgm:prSet presAssocID="{D78E7A08-1BF2-455C-B12B-4B846169E037}" presName="hierRoot2" presStyleCnt="0">
        <dgm:presLayoutVars>
          <dgm:hierBranch val="init"/>
        </dgm:presLayoutVars>
      </dgm:prSet>
      <dgm:spPr/>
    </dgm:pt>
    <dgm:pt modelId="{183D6D37-CFBD-4347-AEB2-74A6C88E50D6}" type="pres">
      <dgm:prSet presAssocID="{D78E7A08-1BF2-455C-B12B-4B846169E037}" presName="rootComposite" presStyleCnt="0"/>
      <dgm:spPr/>
    </dgm:pt>
    <dgm:pt modelId="{B75896AB-969E-4315-86E3-E1387DA07BF4}" type="pres">
      <dgm:prSet presAssocID="{D78E7A08-1BF2-455C-B12B-4B846169E037}" presName="rootText" presStyleLbl="node2" presStyleIdx="3" presStyleCnt="4">
        <dgm:presLayoutVars>
          <dgm:chPref val="3"/>
        </dgm:presLayoutVars>
      </dgm:prSet>
      <dgm:spPr/>
      <dgm:t>
        <a:bodyPr/>
        <a:lstStyle/>
        <a:p>
          <a:pPr rtl="1"/>
          <a:endParaRPr lang="ar-SA"/>
        </a:p>
      </dgm:t>
    </dgm:pt>
    <dgm:pt modelId="{0A29D7FD-7FA9-474B-AB0D-4C3B3C9BCFD3}" type="pres">
      <dgm:prSet presAssocID="{D78E7A08-1BF2-455C-B12B-4B846169E037}" presName="rootConnector" presStyleLbl="node2" presStyleIdx="3" presStyleCnt="4"/>
      <dgm:spPr/>
      <dgm:t>
        <a:bodyPr/>
        <a:lstStyle/>
        <a:p>
          <a:pPr rtl="1"/>
          <a:endParaRPr lang="ar-SA"/>
        </a:p>
      </dgm:t>
    </dgm:pt>
    <dgm:pt modelId="{C7030C2C-6A06-4A6B-B675-6347B7238A53}" type="pres">
      <dgm:prSet presAssocID="{D78E7A08-1BF2-455C-B12B-4B846169E037}" presName="hierChild4" presStyleCnt="0"/>
      <dgm:spPr/>
    </dgm:pt>
    <dgm:pt modelId="{EFAF492B-97C4-4159-8F96-6FDE7AF2987C}" type="pres">
      <dgm:prSet presAssocID="{D78E7A08-1BF2-455C-B12B-4B846169E037}" presName="hierChild5" presStyleCnt="0"/>
      <dgm:spPr/>
    </dgm:pt>
    <dgm:pt modelId="{8E82AD46-8E39-4A5A-B5EA-EA63832DE5D5}" type="pres">
      <dgm:prSet presAssocID="{67798BBF-64DF-4F01-8C00-9E5E09BA9F4E}" presName="hierChild3" presStyleCnt="0"/>
      <dgm:spPr/>
    </dgm:pt>
  </dgm:ptLst>
  <dgm:cxnLst>
    <dgm:cxn modelId="{DD7E66B0-C77D-4DF3-9E4E-4E9CFA10F2F4}" type="presOf" srcId="{2FC9D56C-71D6-45DB-9B15-CF7F192123BB}" destId="{111387BE-DF7F-4489-9AF0-B5973E15396A}" srcOrd="0" destOrd="0" presId="urn:microsoft.com/office/officeart/2005/8/layout/orgChart1"/>
    <dgm:cxn modelId="{DDF7EC9E-F37C-449D-93ED-BF323B97C3AD}" type="presOf" srcId="{E2D9DDA3-25B6-42B4-B36C-21CF0D6B3E3E}" destId="{88D9CA0D-893C-4766-AE87-295BF14E76A6}" srcOrd="0" destOrd="0" presId="urn:microsoft.com/office/officeart/2005/8/layout/orgChart1"/>
    <dgm:cxn modelId="{4A300227-A509-41E2-8993-F7BD8B72AEA4}" type="presOf" srcId="{1C9DC165-35F2-4EDD-9231-116174A5C74E}" destId="{690C1930-629D-4274-A159-CC355334B8E1}" srcOrd="0" destOrd="0" presId="urn:microsoft.com/office/officeart/2005/8/layout/orgChart1"/>
    <dgm:cxn modelId="{C7E424A1-B03F-4AC4-BDA6-17DE0E525754}" type="presOf" srcId="{1B72A58C-B64D-41D6-8853-5B9D230BE9F3}" destId="{69FBB71E-9D3A-49FC-BBB5-D784782ADD9F}" srcOrd="1" destOrd="0" presId="urn:microsoft.com/office/officeart/2005/8/layout/orgChart1"/>
    <dgm:cxn modelId="{3B20A7FF-01ED-457F-AAD6-AB8EBB62D5F5}" srcId="{67798BBF-64DF-4F01-8C00-9E5E09BA9F4E}" destId="{D78E7A08-1BF2-455C-B12B-4B846169E037}" srcOrd="3" destOrd="0" parTransId="{927FB0B1-F8A6-43B4-AC8D-BB1AA46F9E7A}" sibTransId="{0646A480-D186-461E-BE1B-6744936AF3CB}"/>
    <dgm:cxn modelId="{3E90823C-977B-4BEE-8DF2-6A6CD821E505}" type="presOf" srcId="{815F7E98-7D0E-4967-A5A1-A29BA04C2E20}" destId="{6CB02C56-2838-4ABA-BA01-D43B9FF5EF38}" srcOrd="0" destOrd="0" presId="urn:microsoft.com/office/officeart/2005/8/layout/orgChart1"/>
    <dgm:cxn modelId="{53B32452-CF0E-46EA-A32C-67A31F79AEAC}" type="presOf" srcId="{2C69D2C6-51D5-4965-815D-7EE484A63531}" destId="{1AA23DBB-24DE-4786-BB86-2F80B7E79AA1}" srcOrd="1" destOrd="0" presId="urn:microsoft.com/office/officeart/2005/8/layout/orgChart1"/>
    <dgm:cxn modelId="{24CFD981-8526-445C-890C-C7E1141E9BD9}" type="presOf" srcId="{8E294B59-41A8-40F5-B7E5-C4095E1730C0}" destId="{9832E822-856B-4531-B8A1-1E254398016E}" srcOrd="0" destOrd="0" presId="urn:microsoft.com/office/officeart/2005/8/layout/orgChart1"/>
    <dgm:cxn modelId="{E84D77FD-2F65-4AB0-B8C7-D1D4C3314CF5}" srcId="{67798BBF-64DF-4F01-8C00-9E5E09BA9F4E}" destId="{1B72A58C-B64D-41D6-8853-5B9D230BE9F3}" srcOrd="1" destOrd="0" parTransId="{E2D9DDA3-25B6-42B4-B36C-21CF0D6B3E3E}" sibTransId="{46058C38-7C78-4756-89DC-BA59C8A46F1E}"/>
    <dgm:cxn modelId="{472EE60C-D366-4211-BD29-85F7CFA91EDE}" type="presOf" srcId="{D78E7A08-1BF2-455C-B12B-4B846169E037}" destId="{B75896AB-969E-4315-86E3-E1387DA07BF4}" srcOrd="0" destOrd="0" presId="urn:microsoft.com/office/officeart/2005/8/layout/orgChart1"/>
    <dgm:cxn modelId="{B1FB1025-8674-4419-BD47-C975F6640A33}" type="presOf" srcId="{67798BBF-64DF-4F01-8C00-9E5E09BA9F4E}" destId="{AC487F2F-5160-4080-9FEE-2CD08847BC32}" srcOrd="1" destOrd="0" presId="urn:microsoft.com/office/officeart/2005/8/layout/orgChart1"/>
    <dgm:cxn modelId="{A05C3916-B43D-402B-B7CC-11A9EC5B2C51}" type="presOf" srcId="{D78E7A08-1BF2-455C-B12B-4B846169E037}" destId="{0A29D7FD-7FA9-474B-AB0D-4C3B3C9BCFD3}" srcOrd="1" destOrd="0" presId="urn:microsoft.com/office/officeart/2005/8/layout/orgChart1"/>
    <dgm:cxn modelId="{EF36E97F-44BC-4847-BC20-C65BA88816DC}" type="presOf" srcId="{2C69D2C6-51D5-4965-815D-7EE484A63531}" destId="{C1F15A7A-DEDC-41F7-B68E-08843DB78EC0}" srcOrd="0" destOrd="0" presId="urn:microsoft.com/office/officeart/2005/8/layout/orgChart1"/>
    <dgm:cxn modelId="{D3909DCE-286B-4E95-A975-84E7F7A07546}" type="presOf" srcId="{67798BBF-64DF-4F01-8C00-9E5E09BA9F4E}" destId="{04B13338-7460-4512-8117-5C82309D0C97}" srcOrd="0" destOrd="0" presId="urn:microsoft.com/office/officeart/2005/8/layout/orgChart1"/>
    <dgm:cxn modelId="{BD62EB74-4358-4D52-9289-AF5EC192E5F4}" srcId="{67798BBF-64DF-4F01-8C00-9E5E09BA9F4E}" destId="{2C69D2C6-51D5-4965-815D-7EE484A63531}" srcOrd="0" destOrd="0" parTransId="{1C9DC165-35F2-4EDD-9231-116174A5C74E}" sibTransId="{C0B13E34-2129-4E50-A312-7A9F0DD09A0B}"/>
    <dgm:cxn modelId="{817D801D-8D55-4EF3-8CAE-8EBF004263DD}" type="presOf" srcId="{815F7E98-7D0E-4967-A5A1-A29BA04C2E20}" destId="{D0E9ABA4-BA3E-4D4A-BF70-37D93AAA2C01}" srcOrd="1" destOrd="0" presId="urn:microsoft.com/office/officeart/2005/8/layout/orgChart1"/>
    <dgm:cxn modelId="{54B84876-E9F7-4BF0-9A15-ACE51D81A43F}" srcId="{67798BBF-64DF-4F01-8C00-9E5E09BA9F4E}" destId="{815F7E98-7D0E-4967-A5A1-A29BA04C2E20}" srcOrd="2" destOrd="0" parTransId="{8E294B59-41A8-40F5-B7E5-C4095E1730C0}" sibTransId="{9982AE51-2DD6-4E66-B5BB-1A073C182C4F}"/>
    <dgm:cxn modelId="{96579489-9C23-4434-8925-CAC9DF504785}" type="presOf" srcId="{1B72A58C-B64D-41D6-8853-5B9D230BE9F3}" destId="{CA37AE9F-AC30-4169-94A2-9C5EDD721C5E}" srcOrd="0" destOrd="0" presId="urn:microsoft.com/office/officeart/2005/8/layout/orgChart1"/>
    <dgm:cxn modelId="{0067E801-8AB3-4594-A386-E6883FA4F0D3}" type="presOf" srcId="{927FB0B1-F8A6-43B4-AC8D-BB1AA46F9E7A}" destId="{D5313365-BC7F-49B9-B105-45A4298A193A}" srcOrd="0" destOrd="0" presId="urn:microsoft.com/office/officeart/2005/8/layout/orgChart1"/>
    <dgm:cxn modelId="{50498E6B-678A-4222-9F75-DA6BF244080F}" srcId="{2FC9D56C-71D6-45DB-9B15-CF7F192123BB}" destId="{67798BBF-64DF-4F01-8C00-9E5E09BA9F4E}" srcOrd="0" destOrd="0" parTransId="{2DCF5ABF-486C-4674-B4D4-181F6D8D6025}" sibTransId="{29C09DF5-4CA2-44F1-B056-9D0FA2BC3F71}"/>
    <dgm:cxn modelId="{8F440888-A32B-4C01-8003-19E5569F420B}" type="presParOf" srcId="{111387BE-DF7F-4489-9AF0-B5973E15396A}" destId="{047AB4D9-3FC2-462A-9E10-760E93926023}" srcOrd="0" destOrd="0" presId="urn:microsoft.com/office/officeart/2005/8/layout/orgChart1"/>
    <dgm:cxn modelId="{78602EDC-B1CB-4A82-ABAA-0FE7CB062F1B}" type="presParOf" srcId="{047AB4D9-3FC2-462A-9E10-760E93926023}" destId="{1E53AB14-E402-4983-A42C-FA893057B100}" srcOrd="0" destOrd="0" presId="urn:microsoft.com/office/officeart/2005/8/layout/orgChart1"/>
    <dgm:cxn modelId="{444CF98E-CD34-413D-9870-0C6AA63C7C6F}" type="presParOf" srcId="{1E53AB14-E402-4983-A42C-FA893057B100}" destId="{04B13338-7460-4512-8117-5C82309D0C97}" srcOrd="0" destOrd="0" presId="urn:microsoft.com/office/officeart/2005/8/layout/orgChart1"/>
    <dgm:cxn modelId="{0D9531CE-1BBD-4D3D-BC81-22B3BAC0D7DE}" type="presParOf" srcId="{1E53AB14-E402-4983-A42C-FA893057B100}" destId="{AC487F2F-5160-4080-9FEE-2CD08847BC32}" srcOrd="1" destOrd="0" presId="urn:microsoft.com/office/officeart/2005/8/layout/orgChart1"/>
    <dgm:cxn modelId="{BB07903B-288A-4519-9B97-21AC9EA2DF87}" type="presParOf" srcId="{047AB4D9-3FC2-462A-9E10-760E93926023}" destId="{874EB686-B6E9-4E3D-B98C-866FE354210A}" srcOrd="1" destOrd="0" presId="urn:microsoft.com/office/officeart/2005/8/layout/orgChart1"/>
    <dgm:cxn modelId="{809E3AD7-D788-4895-B7FA-4AB47D2C3AC9}" type="presParOf" srcId="{874EB686-B6E9-4E3D-B98C-866FE354210A}" destId="{690C1930-629D-4274-A159-CC355334B8E1}" srcOrd="0" destOrd="0" presId="urn:microsoft.com/office/officeart/2005/8/layout/orgChart1"/>
    <dgm:cxn modelId="{F6416E13-94BD-4DDD-BE51-F1B7F99CBBF0}" type="presParOf" srcId="{874EB686-B6E9-4E3D-B98C-866FE354210A}" destId="{2926CAB1-13EA-4BD5-9066-5555A4174BAE}" srcOrd="1" destOrd="0" presId="urn:microsoft.com/office/officeart/2005/8/layout/orgChart1"/>
    <dgm:cxn modelId="{AEA8A700-D533-4A2C-927B-FA70747DE5D9}" type="presParOf" srcId="{2926CAB1-13EA-4BD5-9066-5555A4174BAE}" destId="{C4163F24-5E86-413A-8CC4-511E3AC3995A}" srcOrd="0" destOrd="0" presId="urn:microsoft.com/office/officeart/2005/8/layout/orgChart1"/>
    <dgm:cxn modelId="{BE36BA35-7469-4DCD-A008-155062C0D3F6}" type="presParOf" srcId="{C4163F24-5E86-413A-8CC4-511E3AC3995A}" destId="{C1F15A7A-DEDC-41F7-B68E-08843DB78EC0}" srcOrd="0" destOrd="0" presId="urn:microsoft.com/office/officeart/2005/8/layout/orgChart1"/>
    <dgm:cxn modelId="{2DAC6CB4-17E8-474E-B81D-AC75AECC99EE}" type="presParOf" srcId="{C4163F24-5E86-413A-8CC4-511E3AC3995A}" destId="{1AA23DBB-24DE-4786-BB86-2F80B7E79AA1}" srcOrd="1" destOrd="0" presId="urn:microsoft.com/office/officeart/2005/8/layout/orgChart1"/>
    <dgm:cxn modelId="{3F8CA85B-89CF-4604-9A78-58682E94CB19}" type="presParOf" srcId="{2926CAB1-13EA-4BD5-9066-5555A4174BAE}" destId="{869C3B0E-0F1B-401F-B044-E8EAFCBC20F3}" srcOrd="1" destOrd="0" presId="urn:microsoft.com/office/officeart/2005/8/layout/orgChart1"/>
    <dgm:cxn modelId="{D83B0ED6-6FD9-4559-8348-D3F26A7E97D3}" type="presParOf" srcId="{2926CAB1-13EA-4BD5-9066-5555A4174BAE}" destId="{18786EE1-428B-4932-B30B-86BC31F1E5FB}" srcOrd="2" destOrd="0" presId="urn:microsoft.com/office/officeart/2005/8/layout/orgChart1"/>
    <dgm:cxn modelId="{D8FF75F5-EDE8-45D6-B8FC-9EC401AB05C9}" type="presParOf" srcId="{874EB686-B6E9-4E3D-B98C-866FE354210A}" destId="{88D9CA0D-893C-4766-AE87-295BF14E76A6}" srcOrd="2" destOrd="0" presId="urn:microsoft.com/office/officeart/2005/8/layout/orgChart1"/>
    <dgm:cxn modelId="{4164DE28-6850-470B-9D7F-27C231ACF1E0}" type="presParOf" srcId="{874EB686-B6E9-4E3D-B98C-866FE354210A}" destId="{7E2B9F0E-A9AA-40E2-9D8E-7079F2A87479}" srcOrd="3" destOrd="0" presId="urn:microsoft.com/office/officeart/2005/8/layout/orgChart1"/>
    <dgm:cxn modelId="{96DAFEA8-0A71-44A2-94EC-D79E827D11F9}" type="presParOf" srcId="{7E2B9F0E-A9AA-40E2-9D8E-7079F2A87479}" destId="{F0CF0A20-0B67-4FA5-9EAC-191224CD91FC}" srcOrd="0" destOrd="0" presId="urn:microsoft.com/office/officeart/2005/8/layout/orgChart1"/>
    <dgm:cxn modelId="{3D377F2D-0C4D-4793-BAD0-8C484C86BB3D}" type="presParOf" srcId="{F0CF0A20-0B67-4FA5-9EAC-191224CD91FC}" destId="{CA37AE9F-AC30-4169-94A2-9C5EDD721C5E}" srcOrd="0" destOrd="0" presId="urn:microsoft.com/office/officeart/2005/8/layout/orgChart1"/>
    <dgm:cxn modelId="{F683FFC1-4F38-4B7D-B26B-26B61A7AA9C5}" type="presParOf" srcId="{F0CF0A20-0B67-4FA5-9EAC-191224CD91FC}" destId="{69FBB71E-9D3A-49FC-BBB5-D784782ADD9F}" srcOrd="1" destOrd="0" presId="urn:microsoft.com/office/officeart/2005/8/layout/orgChart1"/>
    <dgm:cxn modelId="{B1D51EE8-3469-49F1-9776-D51F8A9FD9B0}" type="presParOf" srcId="{7E2B9F0E-A9AA-40E2-9D8E-7079F2A87479}" destId="{B5AA232B-07A2-4485-90C0-3034FCC45DE6}" srcOrd="1" destOrd="0" presId="urn:microsoft.com/office/officeart/2005/8/layout/orgChart1"/>
    <dgm:cxn modelId="{88882A5B-9DAF-4F29-BB8E-60BE96291DE9}" type="presParOf" srcId="{7E2B9F0E-A9AA-40E2-9D8E-7079F2A87479}" destId="{B6B40A5D-3A93-4BAF-B7E3-2078DA4BFCAF}" srcOrd="2" destOrd="0" presId="urn:microsoft.com/office/officeart/2005/8/layout/orgChart1"/>
    <dgm:cxn modelId="{42FD527F-CC38-4483-9840-0D89F96DF503}" type="presParOf" srcId="{874EB686-B6E9-4E3D-B98C-866FE354210A}" destId="{9832E822-856B-4531-B8A1-1E254398016E}" srcOrd="4" destOrd="0" presId="urn:microsoft.com/office/officeart/2005/8/layout/orgChart1"/>
    <dgm:cxn modelId="{20A59873-F936-4509-96F5-B5C8A84206A4}" type="presParOf" srcId="{874EB686-B6E9-4E3D-B98C-866FE354210A}" destId="{7913AA49-330F-4F38-B890-5C785CE71C02}" srcOrd="5" destOrd="0" presId="urn:microsoft.com/office/officeart/2005/8/layout/orgChart1"/>
    <dgm:cxn modelId="{B2B8EBD3-214C-459A-997E-014D5E8DB7E9}" type="presParOf" srcId="{7913AA49-330F-4F38-B890-5C785CE71C02}" destId="{CCA31145-6109-4B65-84D8-1A2FF410B4C3}" srcOrd="0" destOrd="0" presId="urn:microsoft.com/office/officeart/2005/8/layout/orgChart1"/>
    <dgm:cxn modelId="{C899AE69-9267-4579-B96F-37A7DBEBA508}" type="presParOf" srcId="{CCA31145-6109-4B65-84D8-1A2FF410B4C3}" destId="{6CB02C56-2838-4ABA-BA01-D43B9FF5EF38}" srcOrd="0" destOrd="0" presId="urn:microsoft.com/office/officeart/2005/8/layout/orgChart1"/>
    <dgm:cxn modelId="{CAB785D5-3024-48F1-807C-EA59536EA40F}" type="presParOf" srcId="{CCA31145-6109-4B65-84D8-1A2FF410B4C3}" destId="{D0E9ABA4-BA3E-4D4A-BF70-37D93AAA2C01}" srcOrd="1" destOrd="0" presId="urn:microsoft.com/office/officeart/2005/8/layout/orgChart1"/>
    <dgm:cxn modelId="{6E2C193A-4ABB-46AC-B1DD-8FFB61FB3B0B}" type="presParOf" srcId="{7913AA49-330F-4F38-B890-5C785CE71C02}" destId="{D00154F1-1168-44FE-B324-B51CE57B61A0}" srcOrd="1" destOrd="0" presId="urn:microsoft.com/office/officeart/2005/8/layout/orgChart1"/>
    <dgm:cxn modelId="{FBE3BB4E-5F71-4EAF-BDB1-21FCB7E2E4AF}" type="presParOf" srcId="{7913AA49-330F-4F38-B890-5C785CE71C02}" destId="{578F4276-FC65-4990-A325-64B7A056D995}" srcOrd="2" destOrd="0" presId="urn:microsoft.com/office/officeart/2005/8/layout/orgChart1"/>
    <dgm:cxn modelId="{E21A3B3D-854A-425B-8099-989341C7F58D}" type="presParOf" srcId="{874EB686-B6E9-4E3D-B98C-866FE354210A}" destId="{D5313365-BC7F-49B9-B105-45A4298A193A}" srcOrd="6" destOrd="0" presId="urn:microsoft.com/office/officeart/2005/8/layout/orgChart1"/>
    <dgm:cxn modelId="{6F3FFE02-531D-4E47-A9F0-0081EBB81FAE}" type="presParOf" srcId="{874EB686-B6E9-4E3D-B98C-866FE354210A}" destId="{EE08F573-63B4-4B4B-9701-3B21E2007AEB}" srcOrd="7" destOrd="0" presId="urn:microsoft.com/office/officeart/2005/8/layout/orgChart1"/>
    <dgm:cxn modelId="{03620124-8D3F-4387-911C-023B4E68216C}" type="presParOf" srcId="{EE08F573-63B4-4B4B-9701-3B21E2007AEB}" destId="{183D6D37-CFBD-4347-AEB2-74A6C88E50D6}" srcOrd="0" destOrd="0" presId="urn:microsoft.com/office/officeart/2005/8/layout/orgChart1"/>
    <dgm:cxn modelId="{C3024BF5-C1A9-412E-8E10-3DA531D8140B}" type="presParOf" srcId="{183D6D37-CFBD-4347-AEB2-74A6C88E50D6}" destId="{B75896AB-969E-4315-86E3-E1387DA07BF4}" srcOrd="0" destOrd="0" presId="urn:microsoft.com/office/officeart/2005/8/layout/orgChart1"/>
    <dgm:cxn modelId="{8595AEF4-DE35-4EA6-B852-147630059BB7}" type="presParOf" srcId="{183D6D37-CFBD-4347-AEB2-74A6C88E50D6}" destId="{0A29D7FD-7FA9-474B-AB0D-4C3B3C9BCFD3}" srcOrd="1" destOrd="0" presId="urn:microsoft.com/office/officeart/2005/8/layout/orgChart1"/>
    <dgm:cxn modelId="{F90748DA-6C46-4848-B4A5-FCD366B3340F}" type="presParOf" srcId="{EE08F573-63B4-4B4B-9701-3B21E2007AEB}" destId="{C7030C2C-6A06-4A6B-B675-6347B7238A53}" srcOrd="1" destOrd="0" presId="urn:microsoft.com/office/officeart/2005/8/layout/orgChart1"/>
    <dgm:cxn modelId="{B5605A59-6360-40D6-ADA1-423EC42F0125}" type="presParOf" srcId="{EE08F573-63B4-4B4B-9701-3B21E2007AEB}" destId="{EFAF492B-97C4-4159-8F96-6FDE7AF2987C}" srcOrd="2" destOrd="0" presId="urn:microsoft.com/office/officeart/2005/8/layout/orgChart1"/>
    <dgm:cxn modelId="{69704A22-9187-43C8-B947-CB6D9DCAC5B3}" type="presParOf" srcId="{047AB4D9-3FC2-462A-9E10-760E93926023}" destId="{8E82AD46-8E39-4A5A-B5EA-EA63832DE5D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9EA715-CCED-47BC-8C88-64BD18077D27}" type="doc">
      <dgm:prSet loTypeId="urn:microsoft.com/office/officeart/2008/layout/VerticalAccentList" loCatId="list" qsTypeId="urn:microsoft.com/office/officeart/2005/8/quickstyle/3d3" qsCatId="3D" csTypeId="urn:microsoft.com/office/officeart/2005/8/colors/colorful5" csCatId="colorful" phldr="1"/>
      <dgm:spPr/>
      <dgm:t>
        <a:bodyPr/>
        <a:lstStyle/>
        <a:p>
          <a:pPr rtl="1"/>
          <a:endParaRPr lang="ar-SA"/>
        </a:p>
      </dgm:t>
    </dgm:pt>
    <dgm:pt modelId="{142AE1C6-DA56-4143-B277-02120F0529A5}">
      <dgm:prSet phldrT="[نص]" custT="1"/>
      <dgm:spPr/>
      <dgm:t>
        <a:bodyPr/>
        <a:lstStyle/>
        <a:p>
          <a:pPr rtl="1"/>
          <a:r>
            <a:rPr lang="ar-SA" sz="2800" dirty="0" smtClean="0">
              <a:solidFill>
                <a:schemeClr val="tx1">
                  <a:lumMod val="90000"/>
                  <a:lumOff val="10000"/>
                </a:schemeClr>
              </a:solidFill>
            </a:rPr>
            <a:t>أساليب تطوير الذات</a:t>
          </a:r>
          <a:endParaRPr lang="ar-SA" sz="2800" dirty="0">
            <a:solidFill>
              <a:schemeClr val="tx1">
                <a:lumMod val="90000"/>
                <a:lumOff val="10000"/>
              </a:schemeClr>
            </a:solidFill>
          </a:endParaRPr>
        </a:p>
      </dgm:t>
    </dgm:pt>
    <dgm:pt modelId="{7AE4F03C-0022-4AC9-81FD-5B2062005F91}" type="parTrans" cxnId="{BA590D0C-F241-4FD5-96EB-C3DFFAA35471}">
      <dgm:prSet/>
      <dgm:spPr/>
      <dgm:t>
        <a:bodyPr/>
        <a:lstStyle/>
        <a:p>
          <a:pPr rtl="1"/>
          <a:endParaRPr lang="ar-SA" sz="2000">
            <a:solidFill>
              <a:schemeClr val="tx1">
                <a:lumMod val="90000"/>
                <a:lumOff val="10000"/>
              </a:schemeClr>
            </a:solidFill>
          </a:endParaRPr>
        </a:p>
      </dgm:t>
    </dgm:pt>
    <dgm:pt modelId="{A9834478-8BD7-4D8C-BC66-9E7D4F81EAC0}" type="sibTrans" cxnId="{BA590D0C-F241-4FD5-96EB-C3DFFAA35471}">
      <dgm:prSet/>
      <dgm:spPr/>
      <dgm:t>
        <a:bodyPr/>
        <a:lstStyle/>
        <a:p>
          <a:pPr rtl="1"/>
          <a:endParaRPr lang="ar-SA" sz="2000">
            <a:solidFill>
              <a:schemeClr val="tx1">
                <a:lumMod val="90000"/>
                <a:lumOff val="10000"/>
              </a:schemeClr>
            </a:solidFill>
          </a:endParaRPr>
        </a:p>
      </dgm:t>
    </dgm:pt>
    <dgm:pt modelId="{36256312-AD50-43E7-914A-47C3D75CC234}">
      <dgm:prSet phldrT="[نص]" custT="1"/>
      <dgm:spPr/>
      <dgm:t>
        <a:bodyPr/>
        <a:lstStyle/>
        <a:p>
          <a:pPr rtl="1"/>
          <a:r>
            <a:rPr lang="ar-SA" sz="2000" dirty="0" smtClean="0">
              <a:solidFill>
                <a:schemeClr val="tx1">
                  <a:lumMod val="90000"/>
                  <a:lumOff val="10000"/>
                </a:schemeClr>
              </a:solidFill>
            </a:rPr>
            <a:t>( تقييم الذات)عمل تحليل لنقاط القوة والضعف </a:t>
          </a:r>
          <a:endParaRPr lang="ar-SA" sz="2000" dirty="0">
            <a:solidFill>
              <a:schemeClr val="tx1">
                <a:lumMod val="90000"/>
                <a:lumOff val="10000"/>
              </a:schemeClr>
            </a:solidFill>
          </a:endParaRPr>
        </a:p>
      </dgm:t>
    </dgm:pt>
    <dgm:pt modelId="{40B46A36-DFBC-4259-BFDB-197636732131}" type="parTrans" cxnId="{4E9A92BA-387A-4652-A308-63270A9A3249}">
      <dgm:prSet/>
      <dgm:spPr/>
      <dgm:t>
        <a:bodyPr/>
        <a:lstStyle/>
        <a:p>
          <a:pPr rtl="1"/>
          <a:endParaRPr lang="ar-SA" sz="2000">
            <a:solidFill>
              <a:schemeClr val="tx1">
                <a:lumMod val="90000"/>
                <a:lumOff val="10000"/>
              </a:schemeClr>
            </a:solidFill>
          </a:endParaRPr>
        </a:p>
      </dgm:t>
    </dgm:pt>
    <dgm:pt modelId="{8A5C8BFC-F5BF-472A-9AF7-F964A7461C4E}" type="sibTrans" cxnId="{4E9A92BA-387A-4652-A308-63270A9A3249}">
      <dgm:prSet/>
      <dgm:spPr/>
      <dgm:t>
        <a:bodyPr/>
        <a:lstStyle/>
        <a:p>
          <a:pPr rtl="1"/>
          <a:endParaRPr lang="ar-SA" sz="2000">
            <a:solidFill>
              <a:schemeClr val="tx1">
                <a:lumMod val="90000"/>
                <a:lumOff val="10000"/>
              </a:schemeClr>
            </a:solidFill>
          </a:endParaRPr>
        </a:p>
      </dgm:t>
    </dgm:pt>
    <dgm:pt modelId="{CC27E866-028D-4B13-AE31-83C557A73EB5}">
      <dgm:prSet phldrT="[نص]" custT="1"/>
      <dgm:spPr/>
      <dgm:t>
        <a:bodyPr/>
        <a:lstStyle/>
        <a:p>
          <a:pPr rtl="1"/>
          <a:endParaRPr lang="ar-SA" sz="2000" dirty="0">
            <a:solidFill>
              <a:schemeClr val="tx1">
                <a:lumMod val="90000"/>
                <a:lumOff val="10000"/>
              </a:schemeClr>
            </a:solidFill>
          </a:endParaRPr>
        </a:p>
      </dgm:t>
    </dgm:pt>
    <dgm:pt modelId="{2B88B13D-55C9-4412-B6AE-7EC80ABC26A7}" type="parTrans" cxnId="{666809AE-BF0A-4783-B17F-0FD3485FDCD7}">
      <dgm:prSet/>
      <dgm:spPr/>
      <dgm:t>
        <a:bodyPr/>
        <a:lstStyle/>
        <a:p>
          <a:pPr rtl="1"/>
          <a:endParaRPr lang="ar-SA" sz="2000">
            <a:solidFill>
              <a:schemeClr val="tx1">
                <a:lumMod val="90000"/>
                <a:lumOff val="10000"/>
              </a:schemeClr>
            </a:solidFill>
          </a:endParaRPr>
        </a:p>
      </dgm:t>
    </dgm:pt>
    <dgm:pt modelId="{1409AEAB-E365-464E-AD69-7BD164889DA9}" type="sibTrans" cxnId="{666809AE-BF0A-4783-B17F-0FD3485FDCD7}">
      <dgm:prSet/>
      <dgm:spPr/>
      <dgm:t>
        <a:bodyPr/>
        <a:lstStyle/>
        <a:p>
          <a:pPr rtl="1"/>
          <a:endParaRPr lang="ar-SA" sz="2000">
            <a:solidFill>
              <a:schemeClr val="tx1">
                <a:lumMod val="90000"/>
                <a:lumOff val="10000"/>
              </a:schemeClr>
            </a:solidFill>
          </a:endParaRPr>
        </a:p>
      </dgm:t>
    </dgm:pt>
    <dgm:pt modelId="{0E0E930D-E5C9-4D3F-95AA-C2C12A748EB0}">
      <dgm:prSet phldrT="[نص]" custT="1"/>
      <dgm:spPr/>
      <dgm:t>
        <a:bodyPr/>
        <a:lstStyle/>
        <a:p>
          <a:pPr rtl="1"/>
          <a:r>
            <a:rPr lang="ar-SA" sz="2000" dirty="0" smtClean="0">
              <a:solidFill>
                <a:schemeClr val="tx1">
                  <a:lumMod val="90000"/>
                  <a:lumOff val="10000"/>
                </a:schemeClr>
              </a:solidFill>
            </a:rPr>
            <a:t>العمل على اكتساب مهارات جديدة </a:t>
          </a:r>
          <a:endParaRPr lang="ar-SA" sz="2000" dirty="0">
            <a:solidFill>
              <a:schemeClr val="tx1">
                <a:lumMod val="90000"/>
                <a:lumOff val="10000"/>
              </a:schemeClr>
            </a:solidFill>
          </a:endParaRPr>
        </a:p>
      </dgm:t>
    </dgm:pt>
    <dgm:pt modelId="{F102B783-03E7-4EC6-9203-8A9075EBBE30}" type="parTrans" cxnId="{3209AB34-5075-4BA8-9A5D-5E91BB8BFFC8}">
      <dgm:prSet/>
      <dgm:spPr/>
      <dgm:t>
        <a:bodyPr/>
        <a:lstStyle/>
        <a:p>
          <a:pPr rtl="1"/>
          <a:endParaRPr lang="ar-SA" sz="2000">
            <a:solidFill>
              <a:schemeClr val="tx1">
                <a:lumMod val="90000"/>
                <a:lumOff val="10000"/>
              </a:schemeClr>
            </a:solidFill>
          </a:endParaRPr>
        </a:p>
      </dgm:t>
    </dgm:pt>
    <dgm:pt modelId="{4E23532D-8FC1-4D14-A2E0-4713A2038774}" type="sibTrans" cxnId="{3209AB34-5075-4BA8-9A5D-5E91BB8BFFC8}">
      <dgm:prSet/>
      <dgm:spPr/>
      <dgm:t>
        <a:bodyPr/>
        <a:lstStyle/>
        <a:p>
          <a:pPr rtl="1"/>
          <a:endParaRPr lang="ar-SA" sz="2000">
            <a:solidFill>
              <a:schemeClr val="tx1">
                <a:lumMod val="90000"/>
                <a:lumOff val="10000"/>
              </a:schemeClr>
            </a:solidFill>
          </a:endParaRPr>
        </a:p>
      </dgm:t>
    </dgm:pt>
    <dgm:pt modelId="{929DCA09-934F-4995-96A8-FF7202842B67}">
      <dgm:prSet phldrT="[نص]" custT="1"/>
      <dgm:spPr/>
      <dgm:t>
        <a:bodyPr/>
        <a:lstStyle/>
        <a:p>
          <a:pPr rtl="1"/>
          <a:r>
            <a:rPr lang="ar-SA" sz="2000" dirty="0" smtClean="0">
              <a:solidFill>
                <a:schemeClr val="tx1">
                  <a:lumMod val="90000"/>
                  <a:lumOff val="10000"/>
                </a:schemeClr>
              </a:solidFill>
            </a:rPr>
            <a:t>التواصل مع النفس والاخرين والثقة بالنفس</a:t>
          </a:r>
          <a:endParaRPr lang="ar-SA" sz="2000" dirty="0">
            <a:solidFill>
              <a:schemeClr val="tx1">
                <a:lumMod val="90000"/>
                <a:lumOff val="10000"/>
              </a:schemeClr>
            </a:solidFill>
          </a:endParaRPr>
        </a:p>
      </dgm:t>
    </dgm:pt>
    <dgm:pt modelId="{A52D3BA2-1755-402F-879C-D51E22BDF1EF}" type="parTrans" cxnId="{AFF4AC3C-1CDC-4691-AC7A-B06200EA6393}">
      <dgm:prSet/>
      <dgm:spPr/>
      <dgm:t>
        <a:bodyPr/>
        <a:lstStyle/>
        <a:p>
          <a:pPr rtl="1"/>
          <a:endParaRPr lang="ar-SA" sz="2000">
            <a:solidFill>
              <a:schemeClr val="tx1">
                <a:lumMod val="90000"/>
                <a:lumOff val="10000"/>
              </a:schemeClr>
            </a:solidFill>
          </a:endParaRPr>
        </a:p>
      </dgm:t>
    </dgm:pt>
    <dgm:pt modelId="{B1469219-C8E6-4113-9869-70CC29EB1882}" type="sibTrans" cxnId="{AFF4AC3C-1CDC-4691-AC7A-B06200EA6393}">
      <dgm:prSet/>
      <dgm:spPr/>
      <dgm:t>
        <a:bodyPr/>
        <a:lstStyle/>
        <a:p>
          <a:pPr rtl="1"/>
          <a:endParaRPr lang="ar-SA" sz="2000">
            <a:solidFill>
              <a:schemeClr val="tx1">
                <a:lumMod val="90000"/>
                <a:lumOff val="10000"/>
              </a:schemeClr>
            </a:solidFill>
          </a:endParaRPr>
        </a:p>
      </dgm:t>
    </dgm:pt>
    <dgm:pt modelId="{BF134AC3-562A-4F3B-8F87-06BDCD6B0462}">
      <dgm:prSet phldrT="[نص]" custT="1"/>
      <dgm:spPr/>
      <dgm:t>
        <a:bodyPr/>
        <a:lstStyle/>
        <a:p>
          <a:pPr rtl="1"/>
          <a:endParaRPr lang="ar-SA" sz="2000" dirty="0">
            <a:solidFill>
              <a:schemeClr val="tx1">
                <a:lumMod val="90000"/>
                <a:lumOff val="10000"/>
              </a:schemeClr>
            </a:solidFill>
          </a:endParaRPr>
        </a:p>
      </dgm:t>
    </dgm:pt>
    <dgm:pt modelId="{611A1A3C-4A8E-4216-9014-FEE2FCC1F9DE}" type="parTrans" cxnId="{EB368895-5463-499B-BB3B-6D7AEC6D9684}">
      <dgm:prSet/>
      <dgm:spPr/>
      <dgm:t>
        <a:bodyPr/>
        <a:lstStyle/>
        <a:p>
          <a:pPr rtl="1"/>
          <a:endParaRPr lang="ar-SA" sz="2000">
            <a:solidFill>
              <a:schemeClr val="tx1">
                <a:lumMod val="90000"/>
                <a:lumOff val="10000"/>
              </a:schemeClr>
            </a:solidFill>
          </a:endParaRPr>
        </a:p>
      </dgm:t>
    </dgm:pt>
    <dgm:pt modelId="{87A64A60-44D8-468E-8FAE-EAAF04ADEC32}" type="sibTrans" cxnId="{EB368895-5463-499B-BB3B-6D7AEC6D9684}">
      <dgm:prSet/>
      <dgm:spPr/>
      <dgm:t>
        <a:bodyPr/>
        <a:lstStyle/>
        <a:p>
          <a:pPr rtl="1"/>
          <a:endParaRPr lang="ar-SA" sz="2000">
            <a:solidFill>
              <a:schemeClr val="tx1">
                <a:lumMod val="90000"/>
                <a:lumOff val="10000"/>
              </a:schemeClr>
            </a:solidFill>
          </a:endParaRPr>
        </a:p>
      </dgm:t>
    </dgm:pt>
    <dgm:pt modelId="{CEEDB397-2377-4773-BC12-1730837AA56E}">
      <dgm:prSet phldrT="[نص]" custT="1"/>
      <dgm:spPr/>
      <dgm:t>
        <a:bodyPr/>
        <a:lstStyle/>
        <a:p>
          <a:pPr rtl="1"/>
          <a:r>
            <a:rPr lang="ar-SA" sz="2000" dirty="0" smtClean="0">
              <a:solidFill>
                <a:schemeClr val="tx1">
                  <a:lumMod val="90000"/>
                  <a:lumOff val="10000"/>
                </a:schemeClr>
              </a:solidFill>
            </a:rPr>
            <a:t>تنمية روح المبادرة وعدم التردد في تجربة ما هو جديد</a:t>
          </a:r>
          <a:endParaRPr lang="ar-SA" sz="2000" dirty="0">
            <a:solidFill>
              <a:schemeClr val="tx1">
                <a:lumMod val="90000"/>
                <a:lumOff val="10000"/>
              </a:schemeClr>
            </a:solidFill>
          </a:endParaRPr>
        </a:p>
      </dgm:t>
    </dgm:pt>
    <dgm:pt modelId="{D64B028D-690C-4A0B-8D2F-119D8A7A2330}" type="parTrans" cxnId="{5A53A714-233F-49E2-BB31-CAA05CC5DC37}">
      <dgm:prSet/>
      <dgm:spPr/>
      <dgm:t>
        <a:bodyPr/>
        <a:lstStyle/>
        <a:p>
          <a:pPr rtl="1"/>
          <a:endParaRPr lang="ar-SA"/>
        </a:p>
      </dgm:t>
    </dgm:pt>
    <dgm:pt modelId="{95915DEA-9BFC-4844-8593-D2DF85B51C57}" type="sibTrans" cxnId="{5A53A714-233F-49E2-BB31-CAA05CC5DC37}">
      <dgm:prSet/>
      <dgm:spPr/>
      <dgm:t>
        <a:bodyPr/>
        <a:lstStyle/>
        <a:p>
          <a:pPr rtl="1"/>
          <a:endParaRPr lang="ar-SA"/>
        </a:p>
      </dgm:t>
    </dgm:pt>
    <dgm:pt modelId="{4E20DBBD-96E4-464C-8AA6-E3BE89E2817D}">
      <dgm:prSet phldrT="[نص]" custT="1"/>
      <dgm:spPr/>
      <dgm:t>
        <a:bodyPr/>
        <a:lstStyle/>
        <a:p>
          <a:pPr rtl="1"/>
          <a:endParaRPr lang="ar-SA" sz="2000" dirty="0">
            <a:solidFill>
              <a:schemeClr val="tx1">
                <a:lumMod val="90000"/>
                <a:lumOff val="10000"/>
              </a:schemeClr>
            </a:solidFill>
          </a:endParaRPr>
        </a:p>
      </dgm:t>
    </dgm:pt>
    <dgm:pt modelId="{14887FD0-1A2D-419A-BCF2-7740536B256A}" type="parTrans" cxnId="{FDE3809B-7995-4015-AC2E-AE2F5E4B4270}">
      <dgm:prSet/>
      <dgm:spPr/>
      <dgm:t>
        <a:bodyPr/>
        <a:lstStyle/>
        <a:p>
          <a:pPr rtl="1"/>
          <a:endParaRPr lang="ar-SA"/>
        </a:p>
      </dgm:t>
    </dgm:pt>
    <dgm:pt modelId="{26104ACA-DB42-41EA-BEC3-737041A45075}" type="sibTrans" cxnId="{FDE3809B-7995-4015-AC2E-AE2F5E4B4270}">
      <dgm:prSet/>
      <dgm:spPr/>
      <dgm:t>
        <a:bodyPr/>
        <a:lstStyle/>
        <a:p>
          <a:pPr rtl="1"/>
          <a:endParaRPr lang="ar-SA"/>
        </a:p>
      </dgm:t>
    </dgm:pt>
    <dgm:pt modelId="{957C2790-5F78-4BDD-830E-B1DDD29AFEC4}">
      <dgm:prSet phldrT="[نص]" custT="1"/>
      <dgm:spPr/>
      <dgm:t>
        <a:bodyPr/>
        <a:lstStyle/>
        <a:p>
          <a:pPr rtl="1"/>
          <a:r>
            <a:rPr lang="ar-SA" sz="2000" dirty="0" smtClean="0">
              <a:solidFill>
                <a:schemeClr val="tx1">
                  <a:lumMod val="90000"/>
                  <a:lumOff val="10000"/>
                </a:schemeClr>
              </a:solidFill>
            </a:rPr>
            <a:t>ترويض النفس على تقبل النقد, و احترام الرأي الآخر مهما كان الاختلاف معه</a:t>
          </a:r>
          <a:endParaRPr lang="ar-SA" sz="2000" dirty="0">
            <a:solidFill>
              <a:schemeClr val="tx1">
                <a:lumMod val="90000"/>
                <a:lumOff val="10000"/>
              </a:schemeClr>
            </a:solidFill>
          </a:endParaRPr>
        </a:p>
      </dgm:t>
    </dgm:pt>
    <dgm:pt modelId="{B0982611-43D9-408B-B504-D13D16FB06D5}" type="parTrans" cxnId="{F240A352-57FF-42DD-B8BD-DE8041557174}">
      <dgm:prSet/>
      <dgm:spPr/>
      <dgm:t>
        <a:bodyPr/>
        <a:lstStyle/>
        <a:p>
          <a:pPr rtl="1"/>
          <a:endParaRPr lang="ar-SA"/>
        </a:p>
      </dgm:t>
    </dgm:pt>
    <dgm:pt modelId="{00BA7694-EFBF-4BE6-9001-FD41B9260485}" type="sibTrans" cxnId="{F240A352-57FF-42DD-B8BD-DE8041557174}">
      <dgm:prSet/>
      <dgm:spPr/>
      <dgm:t>
        <a:bodyPr/>
        <a:lstStyle/>
        <a:p>
          <a:pPr rtl="1"/>
          <a:endParaRPr lang="ar-SA"/>
        </a:p>
      </dgm:t>
    </dgm:pt>
    <dgm:pt modelId="{4D143DC5-212C-4B59-A532-11DBD51839FB}">
      <dgm:prSet phldrT="[نص]" custT="1"/>
      <dgm:spPr/>
      <dgm:t>
        <a:bodyPr/>
        <a:lstStyle/>
        <a:p>
          <a:pPr rtl="1"/>
          <a:endParaRPr lang="ar-SA" sz="2000" dirty="0">
            <a:solidFill>
              <a:schemeClr val="tx1">
                <a:lumMod val="90000"/>
                <a:lumOff val="10000"/>
              </a:schemeClr>
            </a:solidFill>
          </a:endParaRPr>
        </a:p>
      </dgm:t>
    </dgm:pt>
    <dgm:pt modelId="{53C2BD2F-46D2-4D6B-B558-95B24C319030}" type="parTrans" cxnId="{8580FD70-FF44-4257-8CBB-4DC78060465C}">
      <dgm:prSet/>
      <dgm:spPr/>
      <dgm:t>
        <a:bodyPr/>
        <a:lstStyle/>
        <a:p>
          <a:pPr rtl="1"/>
          <a:endParaRPr lang="ar-SA"/>
        </a:p>
      </dgm:t>
    </dgm:pt>
    <dgm:pt modelId="{230B3A89-078D-4E4B-8F60-71F9D15D2A94}" type="sibTrans" cxnId="{8580FD70-FF44-4257-8CBB-4DC78060465C}">
      <dgm:prSet/>
      <dgm:spPr/>
      <dgm:t>
        <a:bodyPr/>
        <a:lstStyle/>
        <a:p>
          <a:pPr rtl="1"/>
          <a:endParaRPr lang="ar-SA"/>
        </a:p>
      </dgm:t>
    </dgm:pt>
    <dgm:pt modelId="{E62ECDE7-F929-4228-8931-B3CB2AE6CCD9}" type="pres">
      <dgm:prSet presAssocID="{349EA715-CCED-47BC-8C88-64BD18077D27}" presName="Name0" presStyleCnt="0">
        <dgm:presLayoutVars>
          <dgm:chMax/>
          <dgm:chPref/>
          <dgm:dir/>
        </dgm:presLayoutVars>
      </dgm:prSet>
      <dgm:spPr/>
      <dgm:t>
        <a:bodyPr/>
        <a:lstStyle/>
        <a:p>
          <a:pPr rtl="1"/>
          <a:endParaRPr lang="ar-SA"/>
        </a:p>
      </dgm:t>
    </dgm:pt>
    <dgm:pt modelId="{CE496B55-B138-4AAC-AA0E-5C31DE5481EC}" type="pres">
      <dgm:prSet presAssocID="{142AE1C6-DA56-4143-B277-02120F0529A5}" presName="parenttextcomposite" presStyleCnt="0"/>
      <dgm:spPr/>
    </dgm:pt>
    <dgm:pt modelId="{D417C577-A989-4AC7-9888-B6C061189D97}" type="pres">
      <dgm:prSet presAssocID="{142AE1C6-DA56-4143-B277-02120F0529A5}" presName="parenttext" presStyleLbl="revTx" presStyleIdx="0" presStyleCnt="5">
        <dgm:presLayoutVars>
          <dgm:chMax/>
          <dgm:chPref val="2"/>
          <dgm:bulletEnabled val="1"/>
        </dgm:presLayoutVars>
      </dgm:prSet>
      <dgm:spPr/>
      <dgm:t>
        <a:bodyPr/>
        <a:lstStyle/>
        <a:p>
          <a:pPr rtl="1"/>
          <a:endParaRPr lang="ar-SA"/>
        </a:p>
      </dgm:t>
    </dgm:pt>
    <dgm:pt modelId="{8CFD3545-9D89-4A8D-A8FE-2F09A9F8FA87}" type="pres">
      <dgm:prSet presAssocID="{142AE1C6-DA56-4143-B277-02120F0529A5}" presName="composite" presStyleCnt="0"/>
      <dgm:spPr/>
    </dgm:pt>
    <dgm:pt modelId="{D28D557E-0ADE-4D05-A02F-98F38B4D9E58}" type="pres">
      <dgm:prSet presAssocID="{142AE1C6-DA56-4143-B277-02120F0529A5}" presName="chevron1" presStyleLbl="alignNode1" presStyleIdx="0" presStyleCnt="35"/>
      <dgm:spPr/>
    </dgm:pt>
    <dgm:pt modelId="{D623F55A-2C2B-487B-96FD-D968DE26AFC0}" type="pres">
      <dgm:prSet presAssocID="{142AE1C6-DA56-4143-B277-02120F0529A5}" presName="chevron2" presStyleLbl="alignNode1" presStyleIdx="1" presStyleCnt="35"/>
      <dgm:spPr/>
    </dgm:pt>
    <dgm:pt modelId="{42BD57CC-60A7-4C29-A858-525F297EF2DB}" type="pres">
      <dgm:prSet presAssocID="{142AE1C6-DA56-4143-B277-02120F0529A5}" presName="chevron3" presStyleLbl="alignNode1" presStyleIdx="2" presStyleCnt="35"/>
      <dgm:spPr/>
    </dgm:pt>
    <dgm:pt modelId="{1FD0A9F3-FAB4-45C9-8B5A-27B682FA20CE}" type="pres">
      <dgm:prSet presAssocID="{142AE1C6-DA56-4143-B277-02120F0529A5}" presName="chevron4" presStyleLbl="alignNode1" presStyleIdx="3" presStyleCnt="35"/>
      <dgm:spPr/>
    </dgm:pt>
    <dgm:pt modelId="{52FE4D39-21F2-4DD9-8EBC-32DDF09B6BF3}" type="pres">
      <dgm:prSet presAssocID="{142AE1C6-DA56-4143-B277-02120F0529A5}" presName="chevron5" presStyleLbl="alignNode1" presStyleIdx="4" presStyleCnt="35"/>
      <dgm:spPr/>
    </dgm:pt>
    <dgm:pt modelId="{63367752-B4C5-410E-8292-A86AEE126514}" type="pres">
      <dgm:prSet presAssocID="{142AE1C6-DA56-4143-B277-02120F0529A5}" presName="chevron6" presStyleLbl="alignNode1" presStyleIdx="5" presStyleCnt="35"/>
      <dgm:spPr/>
    </dgm:pt>
    <dgm:pt modelId="{1F2BC3AE-FC67-4C9D-86B4-EDE686D432EE}" type="pres">
      <dgm:prSet presAssocID="{142AE1C6-DA56-4143-B277-02120F0529A5}" presName="chevron7" presStyleLbl="alignNode1" presStyleIdx="6" presStyleCnt="35" custScaleX="203480"/>
      <dgm:spPr/>
    </dgm:pt>
    <dgm:pt modelId="{4A71CACA-90B3-4AFE-A20A-EFAD4D762835}" type="pres">
      <dgm:prSet presAssocID="{142AE1C6-DA56-4143-B277-02120F0529A5}" presName="childtext" presStyleLbl="solidFgAcc1" presStyleIdx="0" presStyleCnt="5" custScaleX="115728">
        <dgm:presLayoutVars>
          <dgm:chMax/>
          <dgm:chPref val="0"/>
          <dgm:bulletEnabled val="1"/>
        </dgm:presLayoutVars>
      </dgm:prSet>
      <dgm:spPr/>
      <dgm:t>
        <a:bodyPr/>
        <a:lstStyle/>
        <a:p>
          <a:pPr rtl="1"/>
          <a:endParaRPr lang="ar-SA"/>
        </a:p>
      </dgm:t>
    </dgm:pt>
    <dgm:pt modelId="{F74360E2-EC61-44E8-8805-AF0B570293A8}" type="pres">
      <dgm:prSet presAssocID="{A9834478-8BD7-4D8C-BC66-9E7D4F81EAC0}" presName="sibTrans" presStyleCnt="0"/>
      <dgm:spPr/>
    </dgm:pt>
    <dgm:pt modelId="{4EBAD29B-7DE5-4119-87C6-882182411858}" type="pres">
      <dgm:prSet presAssocID="{CC27E866-028D-4B13-AE31-83C557A73EB5}" presName="parenttextcomposite" presStyleCnt="0"/>
      <dgm:spPr/>
    </dgm:pt>
    <dgm:pt modelId="{6600FE1D-8B97-4149-AC8B-074B2915697F}" type="pres">
      <dgm:prSet presAssocID="{CC27E866-028D-4B13-AE31-83C557A73EB5}" presName="parenttext" presStyleLbl="revTx" presStyleIdx="1" presStyleCnt="5">
        <dgm:presLayoutVars>
          <dgm:chMax/>
          <dgm:chPref val="2"/>
          <dgm:bulletEnabled val="1"/>
        </dgm:presLayoutVars>
      </dgm:prSet>
      <dgm:spPr/>
      <dgm:t>
        <a:bodyPr/>
        <a:lstStyle/>
        <a:p>
          <a:pPr rtl="1"/>
          <a:endParaRPr lang="ar-SA"/>
        </a:p>
      </dgm:t>
    </dgm:pt>
    <dgm:pt modelId="{B976106D-7802-4F00-B8A4-624F72E5EEF5}" type="pres">
      <dgm:prSet presAssocID="{CC27E866-028D-4B13-AE31-83C557A73EB5}" presName="composite" presStyleCnt="0"/>
      <dgm:spPr/>
    </dgm:pt>
    <dgm:pt modelId="{4422909B-2C45-4806-A3B0-A053307D150B}" type="pres">
      <dgm:prSet presAssocID="{CC27E866-028D-4B13-AE31-83C557A73EB5}" presName="chevron1" presStyleLbl="alignNode1" presStyleIdx="7" presStyleCnt="35"/>
      <dgm:spPr/>
    </dgm:pt>
    <dgm:pt modelId="{08313EFA-F1BD-4F26-928A-5BF6C032AAE7}" type="pres">
      <dgm:prSet presAssocID="{CC27E866-028D-4B13-AE31-83C557A73EB5}" presName="chevron2" presStyleLbl="alignNode1" presStyleIdx="8" presStyleCnt="35"/>
      <dgm:spPr/>
    </dgm:pt>
    <dgm:pt modelId="{17CE85BB-7EB3-4C13-A090-45C717531C7B}" type="pres">
      <dgm:prSet presAssocID="{CC27E866-028D-4B13-AE31-83C557A73EB5}" presName="chevron3" presStyleLbl="alignNode1" presStyleIdx="9" presStyleCnt="35"/>
      <dgm:spPr/>
    </dgm:pt>
    <dgm:pt modelId="{249B1C6C-720A-4019-BDE9-73809DC05EB6}" type="pres">
      <dgm:prSet presAssocID="{CC27E866-028D-4B13-AE31-83C557A73EB5}" presName="chevron4" presStyleLbl="alignNode1" presStyleIdx="10" presStyleCnt="35"/>
      <dgm:spPr/>
    </dgm:pt>
    <dgm:pt modelId="{5153C149-9C63-4267-88BF-E00E0B8E1E45}" type="pres">
      <dgm:prSet presAssocID="{CC27E866-028D-4B13-AE31-83C557A73EB5}" presName="chevron5" presStyleLbl="alignNode1" presStyleIdx="11" presStyleCnt="35"/>
      <dgm:spPr/>
    </dgm:pt>
    <dgm:pt modelId="{0A6F551C-FABF-41E0-98F4-26A3185673E4}" type="pres">
      <dgm:prSet presAssocID="{CC27E866-028D-4B13-AE31-83C557A73EB5}" presName="chevron6" presStyleLbl="alignNode1" presStyleIdx="12" presStyleCnt="35"/>
      <dgm:spPr/>
    </dgm:pt>
    <dgm:pt modelId="{E74F9794-6D0B-404A-8CFD-5F524A919EB0}" type="pres">
      <dgm:prSet presAssocID="{CC27E866-028D-4B13-AE31-83C557A73EB5}" presName="chevron7" presStyleLbl="alignNode1" presStyleIdx="13" presStyleCnt="35" custScaleX="192076"/>
      <dgm:spPr/>
    </dgm:pt>
    <dgm:pt modelId="{57A78724-E691-42B9-B6A5-E4E918E76998}" type="pres">
      <dgm:prSet presAssocID="{CC27E866-028D-4B13-AE31-83C557A73EB5}" presName="childtext" presStyleLbl="solidFgAcc1" presStyleIdx="1" presStyleCnt="5" custScaleX="114962">
        <dgm:presLayoutVars>
          <dgm:chMax/>
          <dgm:chPref val="0"/>
          <dgm:bulletEnabled val="1"/>
        </dgm:presLayoutVars>
      </dgm:prSet>
      <dgm:spPr/>
      <dgm:t>
        <a:bodyPr/>
        <a:lstStyle/>
        <a:p>
          <a:pPr rtl="1"/>
          <a:endParaRPr lang="ar-SA"/>
        </a:p>
      </dgm:t>
    </dgm:pt>
    <dgm:pt modelId="{07A3C211-9894-421C-A28C-116F30A7EA2C}" type="pres">
      <dgm:prSet presAssocID="{1409AEAB-E365-464E-AD69-7BD164889DA9}" presName="sibTrans" presStyleCnt="0"/>
      <dgm:spPr/>
    </dgm:pt>
    <dgm:pt modelId="{605183CE-6A89-4EF9-BA27-1CF665B91835}" type="pres">
      <dgm:prSet presAssocID="{BF134AC3-562A-4F3B-8F87-06BDCD6B0462}" presName="parenttextcomposite" presStyleCnt="0"/>
      <dgm:spPr/>
    </dgm:pt>
    <dgm:pt modelId="{C6987882-A504-41D4-91DB-04FD98EEFF06}" type="pres">
      <dgm:prSet presAssocID="{BF134AC3-562A-4F3B-8F87-06BDCD6B0462}" presName="parenttext" presStyleLbl="revTx" presStyleIdx="2" presStyleCnt="5">
        <dgm:presLayoutVars>
          <dgm:chMax/>
          <dgm:chPref val="2"/>
          <dgm:bulletEnabled val="1"/>
        </dgm:presLayoutVars>
      </dgm:prSet>
      <dgm:spPr/>
      <dgm:t>
        <a:bodyPr/>
        <a:lstStyle/>
        <a:p>
          <a:pPr rtl="1"/>
          <a:endParaRPr lang="ar-SA"/>
        </a:p>
      </dgm:t>
    </dgm:pt>
    <dgm:pt modelId="{F1936653-48F5-46F1-A8DB-27F052A9A494}" type="pres">
      <dgm:prSet presAssocID="{BF134AC3-562A-4F3B-8F87-06BDCD6B0462}" presName="composite" presStyleCnt="0"/>
      <dgm:spPr/>
    </dgm:pt>
    <dgm:pt modelId="{63CC1699-F3A4-4E95-BBA0-9221D6AC8AE2}" type="pres">
      <dgm:prSet presAssocID="{BF134AC3-562A-4F3B-8F87-06BDCD6B0462}" presName="chevron1" presStyleLbl="alignNode1" presStyleIdx="14" presStyleCnt="35"/>
      <dgm:spPr/>
    </dgm:pt>
    <dgm:pt modelId="{496F2377-FEE4-4FA1-8100-0A56DC398534}" type="pres">
      <dgm:prSet presAssocID="{BF134AC3-562A-4F3B-8F87-06BDCD6B0462}" presName="chevron2" presStyleLbl="alignNode1" presStyleIdx="15" presStyleCnt="35"/>
      <dgm:spPr/>
    </dgm:pt>
    <dgm:pt modelId="{E3D0C4CA-8841-4EB8-A428-E5D5A9499EDB}" type="pres">
      <dgm:prSet presAssocID="{BF134AC3-562A-4F3B-8F87-06BDCD6B0462}" presName="chevron3" presStyleLbl="alignNode1" presStyleIdx="16" presStyleCnt="35"/>
      <dgm:spPr/>
    </dgm:pt>
    <dgm:pt modelId="{F9D5E707-CAF2-416A-B301-6FCFA4775A28}" type="pres">
      <dgm:prSet presAssocID="{BF134AC3-562A-4F3B-8F87-06BDCD6B0462}" presName="chevron4" presStyleLbl="alignNode1" presStyleIdx="17" presStyleCnt="35"/>
      <dgm:spPr/>
    </dgm:pt>
    <dgm:pt modelId="{01104866-63DE-4B25-A50D-4201414703C9}" type="pres">
      <dgm:prSet presAssocID="{BF134AC3-562A-4F3B-8F87-06BDCD6B0462}" presName="chevron5" presStyleLbl="alignNode1" presStyleIdx="18" presStyleCnt="35"/>
      <dgm:spPr/>
    </dgm:pt>
    <dgm:pt modelId="{1D156B02-DFFA-4E63-B4B2-2C579D97E478}" type="pres">
      <dgm:prSet presAssocID="{BF134AC3-562A-4F3B-8F87-06BDCD6B0462}" presName="chevron6" presStyleLbl="alignNode1" presStyleIdx="19" presStyleCnt="35"/>
      <dgm:spPr/>
    </dgm:pt>
    <dgm:pt modelId="{3348FC1C-B100-4E12-9254-D840DDFF48EC}" type="pres">
      <dgm:prSet presAssocID="{BF134AC3-562A-4F3B-8F87-06BDCD6B0462}" presName="chevron7" presStyleLbl="alignNode1" presStyleIdx="20" presStyleCnt="35" custScaleX="189652"/>
      <dgm:spPr/>
    </dgm:pt>
    <dgm:pt modelId="{E1717526-F3EF-4F5E-99D6-C4643F971FE3}" type="pres">
      <dgm:prSet presAssocID="{BF134AC3-562A-4F3B-8F87-06BDCD6B0462}" presName="childtext" presStyleLbl="solidFgAcc1" presStyleIdx="2" presStyleCnt="5" custScaleX="116040">
        <dgm:presLayoutVars>
          <dgm:chMax/>
          <dgm:chPref val="0"/>
          <dgm:bulletEnabled val="1"/>
        </dgm:presLayoutVars>
      </dgm:prSet>
      <dgm:spPr/>
      <dgm:t>
        <a:bodyPr/>
        <a:lstStyle/>
        <a:p>
          <a:pPr rtl="1"/>
          <a:endParaRPr lang="ar-SA"/>
        </a:p>
      </dgm:t>
    </dgm:pt>
    <dgm:pt modelId="{D925781A-A4F7-4148-8D19-BAB0E6890600}" type="pres">
      <dgm:prSet presAssocID="{87A64A60-44D8-468E-8FAE-EAAF04ADEC32}" presName="sibTrans" presStyleCnt="0"/>
      <dgm:spPr/>
    </dgm:pt>
    <dgm:pt modelId="{6CE5287B-8BB2-4AA7-ACC8-7C5EA4810FE1}" type="pres">
      <dgm:prSet presAssocID="{4E20DBBD-96E4-464C-8AA6-E3BE89E2817D}" presName="parenttextcomposite" presStyleCnt="0"/>
      <dgm:spPr/>
    </dgm:pt>
    <dgm:pt modelId="{F6B4ACAA-7AF0-489C-BBCA-A7A452ED36BD}" type="pres">
      <dgm:prSet presAssocID="{4E20DBBD-96E4-464C-8AA6-E3BE89E2817D}" presName="parenttext" presStyleLbl="revTx" presStyleIdx="3" presStyleCnt="5">
        <dgm:presLayoutVars>
          <dgm:chMax/>
          <dgm:chPref val="2"/>
          <dgm:bulletEnabled val="1"/>
        </dgm:presLayoutVars>
      </dgm:prSet>
      <dgm:spPr/>
      <dgm:t>
        <a:bodyPr/>
        <a:lstStyle/>
        <a:p>
          <a:pPr rtl="1"/>
          <a:endParaRPr lang="ar-SA"/>
        </a:p>
      </dgm:t>
    </dgm:pt>
    <dgm:pt modelId="{4678621A-F531-44E0-AB8D-B390060F9AD1}" type="pres">
      <dgm:prSet presAssocID="{4E20DBBD-96E4-464C-8AA6-E3BE89E2817D}" presName="composite" presStyleCnt="0"/>
      <dgm:spPr/>
    </dgm:pt>
    <dgm:pt modelId="{A65700C5-F3A2-4F1A-9285-DBA5A5343211}" type="pres">
      <dgm:prSet presAssocID="{4E20DBBD-96E4-464C-8AA6-E3BE89E2817D}" presName="chevron1" presStyleLbl="alignNode1" presStyleIdx="21" presStyleCnt="35"/>
      <dgm:spPr/>
    </dgm:pt>
    <dgm:pt modelId="{351FA548-DC21-48E2-8786-4BD997897B9C}" type="pres">
      <dgm:prSet presAssocID="{4E20DBBD-96E4-464C-8AA6-E3BE89E2817D}" presName="chevron2" presStyleLbl="alignNode1" presStyleIdx="22" presStyleCnt="35"/>
      <dgm:spPr/>
    </dgm:pt>
    <dgm:pt modelId="{AE6BB7AD-F0BD-4469-BC93-3452F0F6BD30}" type="pres">
      <dgm:prSet presAssocID="{4E20DBBD-96E4-464C-8AA6-E3BE89E2817D}" presName="chevron3" presStyleLbl="alignNode1" presStyleIdx="23" presStyleCnt="35"/>
      <dgm:spPr/>
    </dgm:pt>
    <dgm:pt modelId="{0AF06420-B1FF-41D0-A04C-C11814BB92A0}" type="pres">
      <dgm:prSet presAssocID="{4E20DBBD-96E4-464C-8AA6-E3BE89E2817D}" presName="chevron4" presStyleLbl="alignNode1" presStyleIdx="24" presStyleCnt="35"/>
      <dgm:spPr/>
    </dgm:pt>
    <dgm:pt modelId="{4FBAB1A7-1D06-4A72-8552-C0096E48C5B4}" type="pres">
      <dgm:prSet presAssocID="{4E20DBBD-96E4-464C-8AA6-E3BE89E2817D}" presName="chevron5" presStyleLbl="alignNode1" presStyleIdx="25" presStyleCnt="35"/>
      <dgm:spPr/>
    </dgm:pt>
    <dgm:pt modelId="{AC188F87-154A-404D-83EE-2CFDE70AEAC5}" type="pres">
      <dgm:prSet presAssocID="{4E20DBBD-96E4-464C-8AA6-E3BE89E2817D}" presName="chevron6" presStyleLbl="alignNode1" presStyleIdx="26" presStyleCnt="35"/>
      <dgm:spPr/>
    </dgm:pt>
    <dgm:pt modelId="{8F6B6BCB-72A5-4368-8DA6-4964CF7A896E}" type="pres">
      <dgm:prSet presAssocID="{4E20DBBD-96E4-464C-8AA6-E3BE89E2817D}" presName="chevron7" presStyleLbl="alignNode1" presStyleIdx="27" presStyleCnt="35" custScaleX="182560"/>
      <dgm:spPr/>
    </dgm:pt>
    <dgm:pt modelId="{07C5266A-84BE-43CE-9168-BCC05A1A8E51}" type="pres">
      <dgm:prSet presAssocID="{4E20DBBD-96E4-464C-8AA6-E3BE89E2817D}" presName="childtext" presStyleLbl="solidFgAcc1" presStyleIdx="3" presStyleCnt="5" custScaleX="113820">
        <dgm:presLayoutVars>
          <dgm:chMax/>
          <dgm:chPref val="0"/>
          <dgm:bulletEnabled val="1"/>
        </dgm:presLayoutVars>
      </dgm:prSet>
      <dgm:spPr/>
      <dgm:t>
        <a:bodyPr/>
        <a:lstStyle/>
        <a:p>
          <a:pPr rtl="1"/>
          <a:endParaRPr lang="ar-SA"/>
        </a:p>
      </dgm:t>
    </dgm:pt>
    <dgm:pt modelId="{ED76ABBA-1033-4A06-9A21-3E3759F6B659}" type="pres">
      <dgm:prSet presAssocID="{26104ACA-DB42-41EA-BEC3-737041A45075}" presName="sibTrans" presStyleCnt="0"/>
      <dgm:spPr/>
    </dgm:pt>
    <dgm:pt modelId="{761A7DE1-B506-4BCC-B80C-051F467653A1}" type="pres">
      <dgm:prSet presAssocID="{4D143DC5-212C-4B59-A532-11DBD51839FB}" presName="parenttextcomposite" presStyleCnt="0"/>
      <dgm:spPr/>
    </dgm:pt>
    <dgm:pt modelId="{B9F9652D-A669-46F6-82D9-6BF2362FCAEE}" type="pres">
      <dgm:prSet presAssocID="{4D143DC5-212C-4B59-A532-11DBD51839FB}" presName="parenttext" presStyleLbl="revTx" presStyleIdx="4" presStyleCnt="5">
        <dgm:presLayoutVars>
          <dgm:chMax/>
          <dgm:chPref val="2"/>
          <dgm:bulletEnabled val="1"/>
        </dgm:presLayoutVars>
      </dgm:prSet>
      <dgm:spPr/>
      <dgm:t>
        <a:bodyPr/>
        <a:lstStyle/>
        <a:p>
          <a:pPr rtl="1"/>
          <a:endParaRPr lang="ar-SA"/>
        </a:p>
      </dgm:t>
    </dgm:pt>
    <dgm:pt modelId="{2679ACBA-3C52-4082-B693-7E508135FF7D}" type="pres">
      <dgm:prSet presAssocID="{4D143DC5-212C-4B59-A532-11DBD51839FB}" presName="composite" presStyleCnt="0"/>
      <dgm:spPr/>
    </dgm:pt>
    <dgm:pt modelId="{8E348002-AE14-4CFE-B34D-1D1A364F5CC5}" type="pres">
      <dgm:prSet presAssocID="{4D143DC5-212C-4B59-A532-11DBD51839FB}" presName="chevron1" presStyleLbl="alignNode1" presStyleIdx="28" presStyleCnt="35"/>
      <dgm:spPr/>
    </dgm:pt>
    <dgm:pt modelId="{A87108E8-125D-4007-A513-A1F22D4995C4}" type="pres">
      <dgm:prSet presAssocID="{4D143DC5-212C-4B59-A532-11DBD51839FB}" presName="chevron2" presStyleLbl="alignNode1" presStyleIdx="29" presStyleCnt="35"/>
      <dgm:spPr/>
    </dgm:pt>
    <dgm:pt modelId="{114237A7-7179-4462-8485-BA1895CB5FA0}" type="pres">
      <dgm:prSet presAssocID="{4D143DC5-212C-4B59-A532-11DBD51839FB}" presName="chevron3" presStyleLbl="alignNode1" presStyleIdx="30" presStyleCnt="35"/>
      <dgm:spPr/>
    </dgm:pt>
    <dgm:pt modelId="{4D9E89A8-A347-4082-ADB1-9A01E8CF77D5}" type="pres">
      <dgm:prSet presAssocID="{4D143DC5-212C-4B59-A532-11DBD51839FB}" presName="chevron4" presStyleLbl="alignNode1" presStyleIdx="31" presStyleCnt="35"/>
      <dgm:spPr/>
    </dgm:pt>
    <dgm:pt modelId="{8335FC1C-CE8F-4BC1-BCDE-6A41247A352F}" type="pres">
      <dgm:prSet presAssocID="{4D143DC5-212C-4B59-A532-11DBD51839FB}" presName="chevron5" presStyleLbl="alignNode1" presStyleIdx="32" presStyleCnt="35"/>
      <dgm:spPr/>
    </dgm:pt>
    <dgm:pt modelId="{4A7FD92B-CBD0-4BBF-ACB3-8C1E4F2018E2}" type="pres">
      <dgm:prSet presAssocID="{4D143DC5-212C-4B59-A532-11DBD51839FB}" presName="chevron6" presStyleLbl="alignNode1" presStyleIdx="33" presStyleCnt="35"/>
      <dgm:spPr/>
    </dgm:pt>
    <dgm:pt modelId="{6A98D16F-F426-410F-BEBE-53D5CE09AFEC}" type="pres">
      <dgm:prSet presAssocID="{4D143DC5-212C-4B59-A532-11DBD51839FB}" presName="chevron7" presStyleLbl="alignNode1" presStyleIdx="34" presStyleCnt="35" custScaleX="186384"/>
      <dgm:spPr/>
    </dgm:pt>
    <dgm:pt modelId="{D4DAEFED-B212-41B7-852A-C652B7923604}" type="pres">
      <dgm:prSet presAssocID="{4D143DC5-212C-4B59-A532-11DBD51839FB}" presName="childtext" presStyleLbl="solidFgAcc1" presStyleIdx="4" presStyleCnt="5" custScaleX="114619">
        <dgm:presLayoutVars>
          <dgm:chMax/>
          <dgm:chPref val="0"/>
          <dgm:bulletEnabled val="1"/>
        </dgm:presLayoutVars>
      </dgm:prSet>
      <dgm:spPr/>
      <dgm:t>
        <a:bodyPr/>
        <a:lstStyle/>
        <a:p>
          <a:pPr rtl="1"/>
          <a:endParaRPr lang="ar-SA"/>
        </a:p>
      </dgm:t>
    </dgm:pt>
  </dgm:ptLst>
  <dgm:cxnLst>
    <dgm:cxn modelId="{5A53A714-233F-49E2-BB31-CAA05CC5DC37}" srcId="{4E20DBBD-96E4-464C-8AA6-E3BE89E2817D}" destId="{CEEDB397-2377-4773-BC12-1730837AA56E}" srcOrd="0" destOrd="0" parTransId="{D64B028D-690C-4A0B-8D2F-119D8A7A2330}" sibTransId="{95915DEA-9BFC-4844-8593-D2DF85B51C57}"/>
    <dgm:cxn modelId="{4E9A92BA-387A-4652-A308-63270A9A3249}" srcId="{142AE1C6-DA56-4143-B277-02120F0529A5}" destId="{36256312-AD50-43E7-914A-47C3D75CC234}" srcOrd="0" destOrd="0" parTransId="{40B46A36-DFBC-4259-BFDB-197636732131}" sibTransId="{8A5C8BFC-F5BF-472A-9AF7-F964A7461C4E}"/>
    <dgm:cxn modelId="{77E01AB1-1255-48E4-81E5-D0BCA7738529}" type="presOf" srcId="{36256312-AD50-43E7-914A-47C3D75CC234}" destId="{4A71CACA-90B3-4AFE-A20A-EFAD4D762835}" srcOrd="0" destOrd="0" presId="urn:microsoft.com/office/officeart/2008/layout/VerticalAccentList"/>
    <dgm:cxn modelId="{8BA71034-9B1B-40C8-89E2-DEF1BA2D8FB2}" type="presOf" srcId="{0E0E930D-E5C9-4D3F-95AA-C2C12A748EB0}" destId="{57A78724-E691-42B9-B6A5-E4E918E76998}" srcOrd="0" destOrd="0" presId="urn:microsoft.com/office/officeart/2008/layout/VerticalAccentList"/>
    <dgm:cxn modelId="{2BE090BF-88A3-4ADF-BAD1-347B5CE38896}" type="presOf" srcId="{CC27E866-028D-4B13-AE31-83C557A73EB5}" destId="{6600FE1D-8B97-4149-AC8B-074B2915697F}" srcOrd="0" destOrd="0" presId="urn:microsoft.com/office/officeart/2008/layout/VerticalAccentList"/>
    <dgm:cxn modelId="{7198280D-AFB8-4725-BBD0-EB3A1BE0FD25}" type="presOf" srcId="{349EA715-CCED-47BC-8C88-64BD18077D27}" destId="{E62ECDE7-F929-4228-8931-B3CB2AE6CCD9}" srcOrd="0" destOrd="0" presId="urn:microsoft.com/office/officeart/2008/layout/VerticalAccentList"/>
    <dgm:cxn modelId="{8580FD70-FF44-4257-8CBB-4DC78060465C}" srcId="{349EA715-CCED-47BC-8C88-64BD18077D27}" destId="{4D143DC5-212C-4B59-A532-11DBD51839FB}" srcOrd="4" destOrd="0" parTransId="{53C2BD2F-46D2-4D6B-B558-95B24C319030}" sibTransId="{230B3A89-078D-4E4B-8F60-71F9D15D2A94}"/>
    <dgm:cxn modelId="{393A462D-5D16-46D4-B751-50514ECEB40C}" type="presOf" srcId="{4E20DBBD-96E4-464C-8AA6-E3BE89E2817D}" destId="{F6B4ACAA-7AF0-489C-BBCA-A7A452ED36BD}" srcOrd="0" destOrd="0" presId="urn:microsoft.com/office/officeart/2008/layout/VerticalAccentList"/>
    <dgm:cxn modelId="{3209AB34-5075-4BA8-9A5D-5E91BB8BFFC8}" srcId="{CC27E866-028D-4B13-AE31-83C557A73EB5}" destId="{0E0E930D-E5C9-4D3F-95AA-C2C12A748EB0}" srcOrd="0" destOrd="0" parTransId="{F102B783-03E7-4EC6-9203-8A9075EBBE30}" sibTransId="{4E23532D-8FC1-4D14-A2E0-4713A2038774}"/>
    <dgm:cxn modelId="{2B6F88E5-1C51-4892-BBD7-4D4894C61C62}" type="presOf" srcId="{4D143DC5-212C-4B59-A532-11DBD51839FB}" destId="{B9F9652D-A669-46F6-82D9-6BF2362FCAEE}" srcOrd="0" destOrd="0" presId="urn:microsoft.com/office/officeart/2008/layout/VerticalAccentList"/>
    <dgm:cxn modelId="{FDE3809B-7995-4015-AC2E-AE2F5E4B4270}" srcId="{349EA715-CCED-47BC-8C88-64BD18077D27}" destId="{4E20DBBD-96E4-464C-8AA6-E3BE89E2817D}" srcOrd="3" destOrd="0" parTransId="{14887FD0-1A2D-419A-BCF2-7740536B256A}" sibTransId="{26104ACA-DB42-41EA-BEC3-737041A45075}"/>
    <dgm:cxn modelId="{4B4E8B12-2C40-4768-AB14-F53FDA2F09C1}" type="presOf" srcId="{CEEDB397-2377-4773-BC12-1730837AA56E}" destId="{07C5266A-84BE-43CE-9168-BCC05A1A8E51}" srcOrd="0" destOrd="0" presId="urn:microsoft.com/office/officeart/2008/layout/VerticalAccentList"/>
    <dgm:cxn modelId="{AFF4AC3C-1CDC-4691-AC7A-B06200EA6393}" srcId="{BF134AC3-562A-4F3B-8F87-06BDCD6B0462}" destId="{929DCA09-934F-4995-96A8-FF7202842B67}" srcOrd="0" destOrd="0" parTransId="{A52D3BA2-1755-402F-879C-D51E22BDF1EF}" sibTransId="{B1469219-C8E6-4113-9869-70CC29EB1882}"/>
    <dgm:cxn modelId="{F240A352-57FF-42DD-B8BD-DE8041557174}" srcId="{4D143DC5-212C-4B59-A532-11DBD51839FB}" destId="{957C2790-5F78-4BDD-830E-B1DDD29AFEC4}" srcOrd="0" destOrd="0" parTransId="{B0982611-43D9-408B-B504-D13D16FB06D5}" sibTransId="{00BA7694-EFBF-4BE6-9001-FD41B9260485}"/>
    <dgm:cxn modelId="{8EB5B817-036F-43E8-879E-A25A154B13E3}" type="presOf" srcId="{BF134AC3-562A-4F3B-8F87-06BDCD6B0462}" destId="{C6987882-A504-41D4-91DB-04FD98EEFF06}" srcOrd="0" destOrd="0" presId="urn:microsoft.com/office/officeart/2008/layout/VerticalAccentList"/>
    <dgm:cxn modelId="{9286412D-4303-49AF-89BB-FD7D4C77E1CB}" type="presOf" srcId="{957C2790-5F78-4BDD-830E-B1DDD29AFEC4}" destId="{D4DAEFED-B212-41B7-852A-C652B7923604}" srcOrd="0" destOrd="0" presId="urn:microsoft.com/office/officeart/2008/layout/VerticalAccentList"/>
    <dgm:cxn modelId="{BA590D0C-F241-4FD5-96EB-C3DFFAA35471}" srcId="{349EA715-CCED-47BC-8C88-64BD18077D27}" destId="{142AE1C6-DA56-4143-B277-02120F0529A5}" srcOrd="0" destOrd="0" parTransId="{7AE4F03C-0022-4AC9-81FD-5B2062005F91}" sibTransId="{A9834478-8BD7-4D8C-BC66-9E7D4F81EAC0}"/>
    <dgm:cxn modelId="{666809AE-BF0A-4783-B17F-0FD3485FDCD7}" srcId="{349EA715-CCED-47BC-8C88-64BD18077D27}" destId="{CC27E866-028D-4B13-AE31-83C557A73EB5}" srcOrd="1" destOrd="0" parTransId="{2B88B13D-55C9-4412-B6AE-7EC80ABC26A7}" sibTransId="{1409AEAB-E365-464E-AD69-7BD164889DA9}"/>
    <dgm:cxn modelId="{EB368895-5463-499B-BB3B-6D7AEC6D9684}" srcId="{349EA715-CCED-47BC-8C88-64BD18077D27}" destId="{BF134AC3-562A-4F3B-8F87-06BDCD6B0462}" srcOrd="2" destOrd="0" parTransId="{611A1A3C-4A8E-4216-9014-FEE2FCC1F9DE}" sibTransId="{87A64A60-44D8-468E-8FAE-EAAF04ADEC32}"/>
    <dgm:cxn modelId="{2F9EE0E3-F1B7-4BF8-8759-7814C86EB3CD}" type="presOf" srcId="{142AE1C6-DA56-4143-B277-02120F0529A5}" destId="{D417C577-A989-4AC7-9888-B6C061189D97}" srcOrd="0" destOrd="0" presId="urn:microsoft.com/office/officeart/2008/layout/VerticalAccentList"/>
    <dgm:cxn modelId="{1C1FB07A-996F-4ED7-8034-9448C521A000}" type="presOf" srcId="{929DCA09-934F-4995-96A8-FF7202842B67}" destId="{E1717526-F3EF-4F5E-99D6-C4643F971FE3}" srcOrd="0" destOrd="0" presId="urn:microsoft.com/office/officeart/2008/layout/VerticalAccentList"/>
    <dgm:cxn modelId="{7A866BE3-4645-4D83-BDD5-8096BD1828D4}" type="presParOf" srcId="{E62ECDE7-F929-4228-8931-B3CB2AE6CCD9}" destId="{CE496B55-B138-4AAC-AA0E-5C31DE5481EC}" srcOrd="0" destOrd="0" presId="urn:microsoft.com/office/officeart/2008/layout/VerticalAccentList"/>
    <dgm:cxn modelId="{DF34AB0C-17A0-4C5A-9D5B-F090BE5D5773}" type="presParOf" srcId="{CE496B55-B138-4AAC-AA0E-5C31DE5481EC}" destId="{D417C577-A989-4AC7-9888-B6C061189D97}" srcOrd="0" destOrd="0" presId="urn:microsoft.com/office/officeart/2008/layout/VerticalAccentList"/>
    <dgm:cxn modelId="{3981368C-48F7-44EE-AA89-51A192BFDADA}" type="presParOf" srcId="{E62ECDE7-F929-4228-8931-B3CB2AE6CCD9}" destId="{8CFD3545-9D89-4A8D-A8FE-2F09A9F8FA87}" srcOrd="1" destOrd="0" presId="urn:microsoft.com/office/officeart/2008/layout/VerticalAccentList"/>
    <dgm:cxn modelId="{801B20A9-648B-46DC-B7BD-ECCA64257C42}" type="presParOf" srcId="{8CFD3545-9D89-4A8D-A8FE-2F09A9F8FA87}" destId="{D28D557E-0ADE-4D05-A02F-98F38B4D9E58}" srcOrd="0" destOrd="0" presId="urn:microsoft.com/office/officeart/2008/layout/VerticalAccentList"/>
    <dgm:cxn modelId="{446B3F9D-C350-439E-B594-C7634DBDDC2B}" type="presParOf" srcId="{8CFD3545-9D89-4A8D-A8FE-2F09A9F8FA87}" destId="{D623F55A-2C2B-487B-96FD-D968DE26AFC0}" srcOrd="1" destOrd="0" presId="urn:microsoft.com/office/officeart/2008/layout/VerticalAccentList"/>
    <dgm:cxn modelId="{7CA670F3-50B2-4B09-8C6E-8DC77B182222}" type="presParOf" srcId="{8CFD3545-9D89-4A8D-A8FE-2F09A9F8FA87}" destId="{42BD57CC-60A7-4C29-A858-525F297EF2DB}" srcOrd="2" destOrd="0" presId="urn:microsoft.com/office/officeart/2008/layout/VerticalAccentList"/>
    <dgm:cxn modelId="{602FB2DB-E9E8-4B61-9705-ABA348CCBD13}" type="presParOf" srcId="{8CFD3545-9D89-4A8D-A8FE-2F09A9F8FA87}" destId="{1FD0A9F3-FAB4-45C9-8B5A-27B682FA20CE}" srcOrd="3" destOrd="0" presId="urn:microsoft.com/office/officeart/2008/layout/VerticalAccentList"/>
    <dgm:cxn modelId="{1CB79BA1-30EF-4A0C-8E57-2E2AF8FED646}" type="presParOf" srcId="{8CFD3545-9D89-4A8D-A8FE-2F09A9F8FA87}" destId="{52FE4D39-21F2-4DD9-8EBC-32DDF09B6BF3}" srcOrd="4" destOrd="0" presId="urn:microsoft.com/office/officeart/2008/layout/VerticalAccentList"/>
    <dgm:cxn modelId="{BFD9673F-7351-40AA-91EF-1AD38184E15F}" type="presParOf" srcId="{8CFD3545-9D89-4A8D-A8FE-2F09A9F8FA87}" destId="{63367752-B4C5-410E-8292-A86AEE126514}" srcOrd="5" destOrd="0" presId="urn:microsoft.com/office/officeart/2008/layout/VerticalAccentList"/>
    <dgm:cxn modelId="{D42473E3-B574-4988-960B-33A9AD29841A}" type="presParOf" srcId="{8CFD3545-9D89-4A8D-A8FE-2F09A9F8FA87}" destId="{1F2BC3AE-FC67-4C9D-86B4-EDE686D432EE}" srcOrd="6" destOrd="0" presId="urn:microsoft.com/office/officeart/2008/layout/VerticalAccentList"/>
    <dgm:cxn modelId="{5CAB4FA3-46D2-427A-A19E-97A8F763E4BB}" type="presParOf" srcId="{8CFD3545-9D89-4A8D-A8FE-2F09A9F8FA87}" destId="{4A71CACA-90B3-4AFE-A20A-EFAD4D762835}" srcOrd="7" destOrd="0" presId="urn:microsoft.com/office/officeart/2008/layout/VerticalAccentList"/>
    <dgm:cxn modelId="{C418F936-BE65-4418-A9F0-A6EA01740B17}" type="presParOf" srcId="{E62ECDE7-F929-4228-8931-B3CB2AE6CCD9}" destId="{F74360E2-EC61-44E8-8805-AF0B570293A8}" srcOrd="2" destOrd="0" presId="urn:microsoft.com/office/officeart/2008/layout/VerticalAccentList"/>
    <dgm:cxn modelId="{D9332C83-7B22-4CB0-8036-573BE0E95C26}" type="presParOf" srcId="{E62ECDE7-F929-4228-8931-B3CB2AE6CCD9}" destId="{4EBAD29B-7DE5-4119-87C6-882182411858}" srcOrd="3" destOrd="0" presId="urn:microsoft.com/office/officeart/2008/layout/VerticalAccentList"/>
    <dgm:cxn modelId="{4ECA5A82-C864-413D-A5BD-AC8BD8DD6820}" type="presParOf" srcId="{4EBAD29B-7DE5-4119-87C6-882182411858}" destId="{6600FE1D-8B97-4149-AC8B-074B2915697F}" srcOrd="0" destOrd="0" presId="urn:microsoft.com/office/officeart/2008/layout/VerticalAccentList"/>
    <dgm:cxn modelId="{8D7EEDCC-59F6-4F60-B152-31681F771079}" type="presParOf" srcId="{E62ECDE7-F929-4228-8931-B3CB2AE6CCD9}" destId="{B976106D-7802-4F00-B8A4-624F72E5EEF5}" srcOrd="4" destOrd="0" presId="urn:microsoft.com/office/officeart/2008/layout/VerticalAccentList"/>
    <dgm:cxn modelId="{59042BF0-64AA-461F-974D-4C81AEA541CA}" type="presParOf" srcId="{B976106D-7802-4F00-B8A4-624F72E5EEF5}" destId="{4422909B-2C45-4806-A3B0-A053307D150B}" srcOrd="0" destOrd="0" presId="urn:microsoft.com/office/officeart/2008/layout/VerticalAccentList"/>
    <dgm:cxn modelId="{632F762D-49B7-47F6-A3CE-FF2EB6F6E7F3}" type="presParOf" srcId="{B976106D-7802-4F00-B8A4-624F72E5EEF5}" destId="{08313EFA-F1BD-4F26-928A-5BF6C032AAE7}" srcOrd="1" destOrd="0" presId="urn:microsoft.com/office/officeart/2008/layout/VerticalAccentList"/>
    <dgm:cxn modelId="{B1EDE8A1-7CF7-4D75-A873-F7954EA4C10D}" type="presParOf" srcId="{B976106D-7802-4F00-B8A4-624F72E5EEF5}" destId="{17CE85BB-7EB3-4C13-A090-45C717531C7B}" srcOrd="2" destOrd="0" presId="urn:microsoft.com/office/officeart/2008/layout/VerticalAccentList"/>
    <dgm:cxn modelId="{99C8A590-D17F-4916-B956-A067A0B34704}" type="presParOf" srcId="{B976106D-7802-4F00-B8A4-624F72E5EEF5}" destId="{249B1C6C-720A-4019-BDE9-73809DC05EB6}" srcOrd="3" destOrd="0" presId="urn:microsoft.com/office/officeart/2008/layout/VerticalAccentList"/>
    <dgm:cxn modelId="{854D5465-0BCB-45C6-9B7D-B919EFD700FE}" type="presParOf" srcId="{B976106D-7802-4F00-B8A4-624F72E5EEF5}" destId="{5153C149-9C63-4267-88BF-E00E0B8E1E45}" srcOrd="4" destOrd="0" presId="urn:microsoft.com/office/officeart/2008/layout/VerticalAccentList"/>
    <dgm:cxn modelId="{B9728FB9-674A-40E9-AAAF-B4E5DEDE3904}" type="presParOf" srcId="{B976106D-7802-4F00-B8A4-624F72E5EEF5}" destId="{0A6F551C-FABF-41E0-98F4-26A3185673E4}" srcOrd="5" destOrd="0" presId="urn:microsoft.com/office/officeart/2008/layout/VerticalAccentList"/>
    <dgm:cxn modelId="{7C875B74-62D4-4F8C-B32C-CACF59D1C99A}" type="presParOf" srcId="{B976106D-7802-4F00-B8A4-624F72E5EEF5}" destId="{E74F9794-6D0B-404A-8CFD-5F524A919EB0}" srcOrd="6" destOrd="0" presId="urn:microsoft.com/office/officeart/2008/layout/VerticalAccentList"/>
    <dgm:cxn modelId="{DC7C9C21-63C9-4F6B-A018-1EB33C51E781}" type="presParOf" srcId="{B976106D-7802-4F00-B8A4-624F72E5EEF5}" destId="{57A78724-E691-42B9-B6A5-E4E918E76998}" srcOrd="7" destOrd="0" presId="urn:microsoft.com/office/officeart/2008/layout/VerticalAccentList"/>
    <dgm:cxn modelId="{603B7855-6C94-4720-AFCC-BAB013912457}" type="presParOf" srcId="{E62ECDE7-F929-4228-8931-B3CB2AE6CCD9}" destId="{07A3C211-9894-421C-A28C-116F30A7EA2C}" srcOrd="5" destOrd="0" presId="urn:microsoft.com/office/officeart/2008/layout/VerticalAccentList"/>
    <dgm:cxn modelId="{0C37A4CC-C52B-4FCA-B36B-1018CAAC5696}" type="presParOf" srcId="{E62ECDE7-F929-4228-8931-B3CB2AE6CCD9}" destId="{605183CE-6A89-4EF9-BA27-1CF665B91835}" srcOrd="6" destOrd="0" presId="urn:microsoft.com/office/officeart/2008/layout/VerticalAccentList"/>
    <dgm:cxn modelId="{F8B323EA-01A6-45CC-BF29-53BFF22AB265}" type="presParOf" srcId="{605183CE-6A89-4EF9-BA27-1CF665B91835}" destId="{C6987882-A504-41D4-91DB-04FD98EEFF06}" srcOrd="0" destOrd="0" presId="urn:microsoft.com/office/officeart/2008/layout/VerticalAccentList"/>
    <dgm:cxn modelId="{B2B0B445-B7DE-410A-BBFC-6E3D147552B2}" type="presParOf" srcId="{E62ECDE7-F929-4228-8931-B3CB2AE6CCD9}" destId="{F1936653-48F5-46F1-A8DB-27F052A9A494}" srcOrd="7" destOrd="0" presId="urn:microsoft.com/office/officeart/2008/layout/VerticalAccentList"/>
    <dgm:cxn modelId="{3A4178F9-F8F4-44EC-93DC-C7A96A8AA90E}" type="presParOf" srcId="{F1936653-48F5-46F1-A8DB-27F052A9A494}" destId="{63CC1699-F3A4-4E95-BBA0-9221D6AC8AE2}" srcOrd="0" destOrd="0" presId="urn:microsoft.com/office/officeart/2008/layout/VerticalAccentList"/>
    <dgm:cxn modelId="{A98C11BE-00A4-48EC-B40E-A357164CABE4}" type="presParOf" srcId="{F1936653-48F5-46F1-A8DB-27F052A9A494}" destId="{496F2377-FEE4-4FA1-8100-0A56DC398534}" srcOrd="1" destOrd="0" presId="urn:microsoft.com/office/officeart/2008/layout/VerticalAccentList"/>
    <dgm:cxn modelId="{545390C2-C10E-4F48-9072-B0F55101C55B}" type="presParOf" srcId="{F1936653-48F5-46F1-A8DB-27F052A9A494}" destId="{E3D0C4CA-8841-4EB8-A428-E5D5A9499EDB}" srcOrd="2" destOrd="0" presId="urn:microsoft.com/office/officeart/2008/layout/VerticalAccentList"/>
    <dgm:cxn modelId="{4AF1BEDE-BBEE-40F5-A28F-D95E9B93E2F6}" type="presParOf" srcId="{F1936653-48F5-46F1-A8DB-27F052A9A494}" destId="{F9D5E707-CAF2-416A-B301-6FCFA4775A28}" srcOrd="3" destOrd="0" presId="urn:microsoft.com/office/officeart/2008/layout/VerticalAccentList"/>
    <dgm:cxn modelId="{AA888A0C-B623-408C-BD55-6A58B77A03D5}" type="presParOf" srcId="{F1936653-48F5-46F1-A8DB-27F052A9A494}" destId="{01104866-63DE-4B25-A50D-4201414703C9}" srcOrd="4" destOrd="0" presId="urn:microsoft.com/office/officeart/2008/layout/VerticalAccentList"/>
    <dgm:cxn modelId="{4EE7AA03-47AF-4C39-AF6D-BA6793A28E9A}" type="presParOf" srcId="{F1936653-48F5-46F1-A8DB-27F052A9A494}" destId="{1D156B02-DFFA-4E63-B4B2-2C579D97E478}" srcOrd="5" destOrd="0" presId="urn:microsoft.com/office/officeart/2008/layout/VerticalAccentList"/>
    <dgm:cxn modelId="{16E11630-DDF6-4821-B46B-46340F49D639}" type="presParOf" srcId="{F1936653-48F5-46F1-A8DB-27F052A9A494}" destId="{3348FC1C-B100-4E12-9254-D840DDFF48EC}" srcOrd="6" destOrd="0" presId="urn:microsoft.com/office/officeart/2008/layout/VerticalAccentList"/>
    <dgm:cxn modelId="{0AB4BC7E-7D18-4CA6-96DC-BCFBFD766FCC}" type="presParOf" srcId="{F1936653-48F5-46F1-A8DB-27F052A9A494}" destId="{E1717526-F3EF-4F5E-99D6-C4643F971FE3}" srcOrd="7" destOrd="0" presId="urn:microsoft.com/office/officeart/2008/layout/VerticalAccentList"/>
    <dgm:cxn modelId="{FA62D063-D223-492B-A353-773398316C81}" type="presParOf" srcId="{E62ECDE7-F929-4228-8931-B3CB2AE6CCD9}" destId="{D925781A-A4F7-4148-8D19-BAB0E6890600}" srcOrd="8" destOrd="0" presId="urn:microsoft.com/office/officeart/2008/layout/VerticalAccentList"/>
    <dgm:cxn modelId="{B656B0EB-BE81-44A6-9C04-9C9633383BFB}" type="presParOf" srcId="{E62ECDE7-F929-4228-8931-B3CB2AE6CCD9}" destId="{6CE5287B-8BB2-4AA7-ACC8-7C5EA4810FE1}" srcOrd="9" destOrd="0" presId="urn:microsoft.com/office/officeart/2008/layout/VerticalAccentList"/>
    <dgm:cxn modelId="{6A46DED5-95A6-4DF3-A6C5-44DB2F21B9EC}" type="presParOf" srcId="{6CE5287B-8BB2-4AA7-ACC8-7C5EA4810FE1}" destId="{F6B4ACAA-7AF0-489C-BBCA-A7A452ED36BD}" srcOrd="0" destOrd="0" presId="urn:microsoft.com/office/officeart/2008/layout/VerticalAccentList"/>
    <dgm:cxn modelId="{90B57295-CBA5-4E99-B913-295524983E70}" type="presParOf" srcId="{E62ECDE7-F929-4228-8931-B3CB2AE6CCD9}" destId="{4678621A-F531-44E0-AB8D-B390060F9AD1}" srcOrd="10" destOrd="0" presId="urn:microsoft.com/office/officeart/2008/layout/VerticalAccentList"/>
    <dgm:cxn modelId="{FCE748B9-97F7-4A0A-BEC8-00F5C702DC1F}" type="presParOf" srcId="{4678621A-F531-44E0-AB8D-B390060F9AD1}" destId="{A65700C5-F3A2-4F1A-9285-DBA5A5343211}" srcOrd="0" destOrd="0" presId="urn:microsoft.com/office/officeart/2008/layout/VerticalAccentList"/>
    <dgm:cxn modelId="{F4414621-C9A3-4727-9302-5C9FE45A6F2D}" type="presParOf" srcId="{4678621A-F531-44E0-AB8D-B390060F9AD1}" destId="{351FA548-DC21-48E2-8786-4BD997897B9C}" srcOrd="1" destOrd="0" presId="urn:microsoft.com/office/officeart/2008/layout/VerticalAccentList"/>
    <dgm:cxn modelId="{9BFBC610-FBA6-40D6-AC69-9905C7060C28}" type="presParOf" srcId="{4678621A-F531-44E0-AB8D-B390060F9AD1}" destId="{AE6BB7AD-F0BD-4469-BC93-3452F0F6BD30}" srcOrd="2" destOrd="0" presId="urn:microsoft.com/office/officeart/2008/layout/VerticalAccentList"/>
    <dgm:cxn modelId="{20925B7D-266F-4916-B8B6-D55F4915A626}" type="presParOf" srcId="{4678621A-F531-44E0-AB8D-B390060F9AD1}" destId="{0AF06420-B1FF-41D0-A04C-C11814BB92A0}" srcOrd="3" destOrd="0" presId="urn:microsoft.com/office/officeart/2008/layout/VerticalAccentList"/>
    <dgm:cxn modelId="{DFE9F45E-F925-40CF-9F10-303C2FEEC11C}" type="presParOf" srcId="{4678621A-F531-44E0-AB8D-B390060F9AD1}" destId="{4FBAB1A7-1D06-4A72-8552-C0096E48C5B4}" srcOrd="4" destOrd="0" presId="urn:microsoft.com/office/officeart/2008/layout/VerticalAccentList"/>
    <dgm:cxn modelId="{15439800-1D79-45E2-98C0-66EDF63D5681}" type="presParOf" srcId="{4678621A-F531-44E0-AB8D-B390060F9AD1}" destId="{AC188F87-154A-404D-83EE-2CFDE70AEAC5}" srcOrd="5" destOrd="0" presId="urn:microsoft.com/office/officeart/2008/layout/VerticalAccentList"/>
    <dgm:cxn modelId="{27B6D798-3E78-403B-844A-806DC63BB984}" type="presParOf" srcId="{4678621A-F531-44E0-AB8D-B390060F9AD1}" destId="{8F6B6BCB-72A5-4368-8DA6-4964CF7A896E}" srcOrd="6" destOrd="0" presId="urn:microsoft.com/office/officeart/2008/layout/VerticalAccentList"/>
    <dgm:cxn modelId="{46D98A98-3E80-4A81-B550-626FA3DCDD26}" type="presParOf" srcId="{4678621A-F531-44E0-AB8D-B390060F9AD1}" destId="{07C5266A-84BE-43CE-9168-BCC05A1A8E51}" srcOrd="7" destOrd="0" presId="urn:microsoft.com/office/officeart/2008/layout/VerticalAccentList"/>
    <dgm:cxn modelId="{524B935D-07E3-4D78-8A32-207A0C40AC7C}" type="presParOf" srcId="{E62ECDE7-F929-4228-8931-B3CB2AE6CCD9}" destId="{ED76ABBA-1033-4A06-9A21-3E3759F6B659}" srcOrd="11" destOrd="0" presId="urn:microsoft.com/office/officeart/2008/layout/VerticalAccentList"/>
    <dgm:cxn modelId="{54C20810-8A65-4A60-8292-346515F67FFD}" type="presParOf" srcId="{E62ECDE7-F929-4228-8931-B3CB2AE6CCD9}" destId="{761A7DE1-B506-4BCC-B80C-051F467653A1}" srcOrd="12" destOrd="0" presId="urn:microsoft.com/office/officeart/2008/layout/VerticalAccentList"/>
    <dgm:cxn modelId="{13D7896B-A7EC-4B84-B530-692624BD66AA}" type="presParOf" srcId="{761A7DE1-B506-4BCC-B80C-051F467653A1}" destId="{B9F9652D-A669-46F6-82D9-6BF2362FCAEE}" srcOrd="0" destOrd="0" presId="urn:microsoft.com/office/officeart/2008/layout/VerticalAccentList"/>
    <dgm:cxn modelId="{F7C8B7E3-726B-461E-B879-1F19B3FF98D2}" type="presParOf" srcId="{E62ECDE7-F929-4228-8931-B3CB2AE6CCD9}" destId="{2679ACBA-3C52-4082-B693-7E508135FF7D}" srcOrd="13" destOrd="0" presId="urn:microsoft.com/office/officeart/2008/layout/VerticalAccentList"/>
    <dgm:cxn modelId="{432D0224-5CA4-4FD5-8244-6D671A5F3A43}" type="presParOf" srcId="{2679ACBA-3C52-4082-B693-7E508135FF7D}" destId="{8E348002-AE14-4CFE-B34D-1D1A364F5CC5}" srcOrd="0" destOrd="0" presId="urn:microsoft.com/office/officeart/2008/layout/VerticalAccentList"/>
    <dgm:cxn modelId="{D9278192-A862-4810-B0C9-CB8F04A90372}" type="presParOf" srcId="{2679ACBA-3C52-4082-B693-7E508135FF7D}" destId="{A87108E8-125D-4007-A513-A1F22D4995C4}" srcOrd="1" destOrd="0" presId="urn:microsoft.com/office/officeart/2008/layout/VerticalAccentList"/>
    <dgm:cxn modelId="{81E11F29-82CC-4EFF-B90B-2B45E087CC76}" type="presParOf" srcId="{2679ACBA-3C52-4082-B693-7E508135FF7D}" destId="{114237A7-7179-4462-8485-BA1895CB5FA0}" srcOrd="2" destOrd="0" presId="urn:microsoft.com/office/officeart/2008/layout/VerticalAccentList"/>
    <dgm:cxn modelId="{8D59B687-A6AD-4779-9560-FF0339D40F05}" type="presParOf" srcId="{2679ACBA-3C52-4082-B693-7E508135FF7D}" destId="{4D9E89A8-A347-4082-ADB1-9A01E8CF77D5}" srcOrd="3" destOrd="0" presId="urn:microsoft.com/office/officeart/2008/layout/VerticalAccentList"/>
    <dgm:cxn modelId="{F9BEA8E9-B993-4375-90D4-EBB9BBE3AC5A}" type="presParOf" srcId="{2679ACBA-3C52-4082-B693-7E508135FF7D}" destId="{8335FC1C-CE8F-4BC1-BCDE-6A41247A352F}" srcOrd="4" destOrd="0" presId="urn:microsoft.com/office/officeart/2008/layout/VerticalAccentList"/>
    <dgm:cxn modelId="{21AE358A-A82D-49AA-ACD3-09C400A68838}" type="presParOf" srcId="{2679ACBA-3C52-4082-B693-7E508135FF7D}" destId="{4A7FD92B-CBD0-4BBF-ACB3-8C1E4F2018E2}" srcOrd="5" destOrd="0" presId="urn:microsoft.com/office/officeart/2008/layout/VerticalAccentList"/>
    <dgm:cxn modelId="{D451A520-CA6F-4529-8D27-627B67C9EA7A}" type="presParOf" srcId="{2679ACBA-3C52-4082-B693-7E508135FF7D}" destId="{6A98D16F-F426-410F-BEBE-53D5CE09AFEC}" srcOrd="6" destOrd="0" presId="urn:microsoft.com/office/officeart/2008/layout/VerticalAccentList"/>
    <dgm:cxn modelId="{B3617C07-7D94-4F4C-A0FC-F4EC128676D9}" type="presParOf" srcId="{2679ACBA-3C52-4082-B693-7E508135FF7D}" destId="{D4DAEFED-B212-41B7-852A-C652B7923604}"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A5690A-6AF1-47B0-8457-22ABE249370D}"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D77EAC14-BFC7-462A-9A98-2DB0E2954169}">
      <dgm:prSet phldrT="[نص]"/>
      <dgm:spPr/>
      <dgm:t>
        <a:bodyPr/>
        <a:lstStyle/>
        <a:p>
          <a:pPr algn="r"/>
          <a:r>
            <a:rPr lang="ar-SA" b="1" dirty="0" smtClean="0">
              <a:solidFill>
                <a:srgbClr val="C00000"/>
              </a:solidFill>
              <a:cs typeface="Akhbar MT" pitchFamily="2" charset="-78"/>
            </a:rPr>
            <a:t>ماذا نعني بكل من العمل متعدد التخصصات والعمل </a:t>
          </a:r>
          <a:r>
            <a:rPr lang="ar-SA" b="1" dirty="0" smtClean="0">
              <a:solidFill>
                <a:srgbClr val="C00000"/>
              </a:solidFill>
              <a:cs typeface="Akhbar MT" pitchFamily="2" charset="-78"/>
            </a:rPr>
            <a:t>المستقل؟</a:t>
          </a:r>
          <a:endParaRPr lang="en-US" b="1" dirty="0">
            <a:solidFill>
              <a:srgbClr val="C00000"/>
            </a:solidFill>
            <a:cs typeface="Akhbar MT" pitchFamily="2" charset="-78"/>
          </a:endParaRPr>
        </a:p>
      </dgm:t>
    </dgm:pt>
    <dgm:pt modelId="{EBBC8D46-C329-4BCB-9192-71E8375ED2C3}" type="parTrans" cxnId="{FB78B89C-4E8B-4D2C-9812-C72667CC4C5D}">
      <dgm:prSet/>
      <dgm:spPr/>
      <dgm:t>
        <a:bodyPr/>
        <a:lstStyle/>
        <a:p>
          <a:endParaRPr lang="en-US"/>
        </a:p>
      </dgm:t>
    </dgm:pt>
    <dgm:pt modelId="{44C36142-30F3-4E90-89E6-7E22A44FB2ED}" type="sibTrans" cxnId="{FB78B89C-4E8B-4D2C-9812-C72667CC4C5D}">
      <dgm:prSet/>
      <dgm:spPr/>
      <dgm:t>
        <a:bodyPr/>
        <a:lstStyle/>
        <a:p>
          <a:endParaRPr lang="en-US"/>
        </a:p>
      </dgm:t>
    </dgm:pt>
    <dgm:pt modelId="{137BCC13-D38A-4886-B81C-EC2C69BCD24D}" type="pres">
      <dgm:prSet presAssocID="{9CA5690A-6AF1-47B0-8457-22ABE249370D}" presName="linear" presStyleCnt="0">
        <dgm:presLayoutVars>
          <dgm:dir/>
          <dgm:resizeHandles val="exact"/>
        </dgm:presLayoutVars>
      </dgm:prSet>
      <dgm:spPr/>
      <dgm:t>
        <a:bodyPr/>
        <a:lstStyle/>
        <a:p>
          <a:endParaRPr lang="en-US"/>
        </a:p>
      </dgm:t>
    </dgm:pt>
    <dgm:pt modelId="{EC8B4046-6A9A-49C7-9BFD-E955E08EA841}" type="pres">
      <dgm:prSet presAssocID="{D77EAC14-BFC7-462A-9A98-2DB0E2954169}" presName="comp" presStyleCnt="0"/>
      <dgm:spPr/>
    </dgm:pt>
    <dgm:pt modelId="{CCB49E50-0D95-4882-AA31-430C9F8E7609}" type="pres">
      <dgm:prSet presAssocID="{D77EAC14-BFC7-462A-9A98-2DB0E2954169}" presName="box" presStyleLbl="node1" presStyleIdx="0" presStyleCnt="1"/>
      <dgm:spPr/>
      <dgm:t>
        <a:bodyPr/>
        <a:lstStyle/>
        <a:p>
          <a:endParaRPr lang="en-US"/>
        </a:p>
      </dgm:t>
    </dgm:pt>
    <dgm:pt modelId="{DCA6210A-BD42-4096-972C-B049B22DDD05}" type="pres">
      <dgm:prSet presAssocID="{D77EAC14-BFC7-462A-9A98-2DB0E2954169}" presName="img" presStyleLbl="fgImgPlace1" presStyleIdx="0" presStyleCnt="1"/>
      <dgm:spPr/>
    </dgm:pt>
    <dgm:pt modelId="{D60C849E-54E4-4A74-9862-E28DBF1E0563}" type="pres">
      <dgm:prSet presAssocID="{D77EAC14-BFC7-462A-9A98-2DB0E2954169}" presName="text" presStyleLbl="node1" presStyleIdx="0" presStyleCnt="1">
        <dgm:presLayoutVars>
          <dgm:bulletEnabled val="1"/>
        </dgm:presLayoutVars>
      </dgm:prSet>
      <dgm:spPr/>
      <dgm:t>
        <a:bodyPr/>
        <a:lstStyle/>
        <a:p>
          <a:endParaRPr lang="en-US"/>
        </a:p>
      </dgm:t>
    </dgm:pt>
  </dgm:ptLst>
  <dgm:cxnLst>
    <dgm:cxn modelId="{9CE7BC2D-EF97-4928-9DEC-00EAFCB3DD57}" type="presOf" srcId="{9CA5690A-6AF1-47B0-8457-22ABE249370D}" destId="{137BCC13-D38A-4886-B81C-EC2C69BCD24D}" srcOrd="0" destOrd="0" presId="urn:microsoft.com/office/officeart/2005/8/layout/vList4"/>
    <dgm:cxn modelId="{93CCEECC-DAC2-4691-81D7-0F251943AA16}" type="presOf" srcId="{D77EAC14-BFC7-462A-9A98-2DB0E2954169}" destId="{CCB49E50-0D95-4882-AA31-430C9F8E7609}" srcOrd="0" destOrd="0" presId="urn:microsoft.com/office/officeart/2005/8/layout/vList4"/>
    <dgm:cxn modelId="{23D7609C-629F-4835-AEF5-CC525C0069EC}" type="presOf" srcId="{D77EAC14-BFC7-462A-9A98-2DB0E2954169}" destId="{D60C849E-54E4-4A74-9862-E28DBF1E0563}" srcOrd="1" destOrd="0" presId="urn:microsoft.com/office/officeart/2005/8/layout/vList4"/>
    <dgm:cxn modelId="{FB78B89C-4E8B-4D2C-9812-C72667CC4C5D}" srcId="{9CA5690A-6AF1-47B0-8457-22ABE249370D}" destId="{D77EAC14-BFC7-462A-9A98-2DB0E2954169}" srcOrd="0" destOrd="0" parTransId="{EBBC8D46-C329-4BCB-9192-71E8375ED2C3}" sibTransId="{44C36142-30F3-4E90-89E6-7E22A44FB2ED}"/>
    <dgm:cxn modelId="{E75D9FAC-A0F7-4373-B821-CC52F46DFB87}" type="presParOf" srcId="{137BCC13-D38A-4886-B81C-EC2C69BCD24D}" destId="{EC8B4046-6A9A-49C7-9BFD-E955E08EA841}" srcOrd="0" destOrd="0" presId="urn:microsoft.com/office/officeart/2005/8/layout/vList4"/>
    <dgm:cxn modelId="{802A2DFB-611E-436E-9807-6FFDC3D7EBD8}" type="presParOf" srcId="{EC8B4046-6A9A-49C7-9BFD-E955E08EA841}" destId="{CCB49E50-0D95-4882-AA31-430C9F8E7609}" srcOrd="0" destOrd="0" presId="urn:microsoft.com/office/officeart/2005/8/layout/vList4"/>
    <dgm:cxn modelId="{EF7DFF34-571F-42CA-B936-CE98A32FC156}" type="presParOf" srcId="{EC8B4046-6A9A-49C7-9BFD-E955E08EA841}" destId="{DCA6210A-BD42-4096-972C-B049B22DDD05}" srcOrd="1" destOrd="0" presId="urn:microsoft.com/office/officeart/2005/8/layout/vList4"/>
    <dgm:cxn modelId="{1FB094B9-51EC-4DE9-8CAD-0D1166C751B4}" type="presParOf" srcId="{EC8B4046-6A9A-49C7-9BFD-E955E08EA841}" destId="{D60C849E-54E4-4A74-9862-E28DBF1E056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7C577-A989-4AC7-9888-B6C061189D97}">
      <dsp:nvSpPr>
        <dsp:cNvPr id="0" name=""/>
        <dsp:cNvSpPr/>
      </dsp:nvSpPr>
      <dsp:spPr>
        <a:xfrm>
          <a:off x="1443933" y="2970"/>
          <a:ext cx="4692246" cy="42656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1244600" rtl="1">
            <a:lnSpc>
              <a:spcPct val="90000"/>
            </a:lnSpc>
            <a:spcBef>
              <a:spcPct val="0"/>
            </a:spcBef>
            <a:spcAft>
              <a:spcPct val="35000"/>
            </a:spcAft>
          </a:pPr>
          <a:r>
            <a:rPr lang="ar-SA" sz="2800" kern="1200" dirty="0" smtClean="0">
              <a:solidFill>
                <a:schemeClr val="tx1">
                  <a:lumMod val="90000"/>
                  <a:lumOff val="10000"/>
                </a:schemeClr>
              </a:solidFill>
            </a:rPr>
            <a:t>أهمية التطوير الذاتي</a:t>
          </a:r>
          <a:endParaRPr lang="ar-SA" sz="2800" kern="1200" dirty="0">
            <a:solidFill>
              <a:schemeClr val="tx1">
                <a:lumMod val="90000"/>
                <a:lumOff val="10000"/>
              </a:schemeClr>
            </a:solidFill>
          </a:endParaRPr>
        </a:p>
      </dsp:txBody>
      <dsp:txXfrm>
        <a:off x="1443933" y="2970"/>
        <a:ext cx="4692246" cy="426567"/>
      </dsp:txXfrm>
    </dsp:sp>
    <dsp:sp modelId="{D28D557E-0ADE-4D05-A02F-98F38B4D9E58}">
      <dsp:nvSpPr>
        <dsp:cNvPr id="0" name=""/>
        <dsp:cNvSpPr/>
      </dsp:nvSpPr>
      <dsp:spPr>
        <a:xfrm>
          <a:off x="1443933" y="429538"/>
          <a:ext cx="1097985" cy="868934"/>
        </a:xfrm>
        <a:prstGeom prst="chevron">
          <a:avLst>
            <a:gd name="adj" fmla="val 70610"/>
          </a:avLst>
        </a:prstGeom>
        <a:solidFill>
          <a:schemeClr val="accent5">
            <a:hueOff val="0"/>
            <a:satOff val="0"/>
            <a:lumOff val="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623F55A-2C2B-487B-96FD-D968DE26AFC0}">
      <dsp:nvSpPr>
        <dsp:cNvPr id="0" name=""/>
        <dsp:cNvSpPr/>
      </dsp:nvSpPr>
      <dsp:spPr>
        <a:xfrm>
          <a:off x="2103454" y="429538"/>
          <a:ext cx="1097985" cy="868934"/>
        </a:xfrm>
        <a:prstGeom prst="chevron">
          <a:avLst>
            <a:gd name="adj" fmla="val 70610"/>
          </a:avLst>
        </a:prstGeom>
        <a:solidFill>
          <a:schemeClr val="accent5">
            <a:hueOff val="-617026"/>
            <a:satOff val="605"/>
            <a:lumOff val="-697"/>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2BD57CC-60A7-4C29-A858-525F297EF2DB}">
      <dsp:nvSpPr>
        <dsp:cNvPr id="0" name=""/>
        <dsp:cNvSpPr/>
      </dsp:nvSpPr>
      <dsp:spPr>
        <a:xfrm>
          <a:off x="2763497" y="429538"/>
          <a:ext cx="1097985" cy="868934"/>
        </a:xfrm>
        <a:prstGeom prst="chevron">
          <a:avLst>
            <a:gd name="adj" fmla="val 70610"/>
          </a:avLst>
        </a:prstGeom>
        <a:solidFill>
          <a:schemeClr val="accent5">
            <a:hueOff val="-1234051"/>
            <a:satOff val="1209"/>
            <a:lumOff val="-139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FD0A9F3-FAB4-45C9-8B5A-27B682FA20CE}">
      <dsp:nvSpPr>
        <dsp:cNvPr id="0" name=""/>
        <dsp:cNvSpPr/>
      </dsp:nvSpPr>
      <dsp:spPr>
        <a:xfrm>
          <a:off x="3423018" y="429538"/>
          <a:ext cx="1097985" cy="868934"/>
        </a:xfrm>
        <a:prstGeom prst="chevron">
          <a:avLst>
            <a:gd name="adj" fmla="val 70610"/>
          </a:avLst>
        </a:prstGeom>
        <a:solidFill>
          <a:schemeClr val="accent5">
            <a:hueOff val="-1851077"/>
            <a:satOff val="1814"/>
            <a:lumOff val="-2091"/>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2FE4D39-21F2-4DD9-8EBC-32DDF09B6BF3}">
      <dsp:nvSpPr>
        <dsp:cNvPr id="0" name=""/>
        <dsp:cNvSpPr/>
      </dsp:nvSpPr>
      <dsp:spPr>
        <a:xfrm>
          <a:off x="4083061" y="429538"/>
          <a:ext cx="1097985" cy="868934"/>
        </a:xfrm>
        <a:prstGeom prst="chevron">
          <a:avLst>
            <a:gd name="adj" fmla="val 70610"/>
          </a:avLst>
        </a:prstGeom>
        <a:solidFill>
          <a:schemeClr val="accent5">
            <a:hueOff val="-2468103"/>
            <a:satOff val="2418"/>
            <a:lumOff val="-2789"/>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3367752-B4C5-410E-8292-A86AEE126514}">
      <dsp:nvSpPr>
        <dsp:cNvPr id="0" name=""/>
        <dsp:cNvSpPr/>
      </dsp:nvSpPr>
      <dsp:spPr>
        <a:xfrm>
          <a:off x="4742582" y="429538"/>
          <a:ext cx="1097985" cy="868934"/>
        </a:xfrm>
        <a:prstGeom prst="chevron">
          <a:avLst>
            <a:gd name="adj" fmla="val 70610"/>
          </a:avLst>
        </a:prstGeom>
        <a:solidFill>
          <a:schemeClr val="accent5">
            <a:hueOff val="-3085128"/>
            <a:satOff val="3023"/>
            <a:lumOff val="-3486"/>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F2BC3AE-FC67-4C9D-86B4-EDE686D432EE}">
      <dsp:nvSpPr>
        <dsp:cNvPr id="0" name=""/>
        <dsp:cNvSpPr/>
      </dsp:nvSpPr>
      <dsp:spPr>
        <a:xfrm>
          <a:off x="5402625" y="429538"/>
          <a:ext cx="1097985" cy="868934"/>
        </a:xfrm>
        <a:prstGeom prst="chevron">
          <a:avLst>
            <a:gd name="adj" fmla="val 70610"/>
          </a:avLst>
        </a:prstGeom>
        <a:solidFill>
          <a:schemeClr val="accent5">
            <a:hueOff val="-3702154"/>
            <a:satOff val="3627"/>
            <a:lumOff val="-4183"/>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A71CACA-90B3-4AFE-A20A-EFAD4D762835}">
      <dsp:nvSpPr>
        <dsp:cNvPr id="0" name=""/>
        <dsp:cNvSpPr/>
      </dsp:nvSpPr>
      <dsp:spPr>
        <a:xfrm>
          <a:off x="1443933" y="516432"/>
          <a:ext cx="4753245" cy="69514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lumMod val="90000"/>
                  <a:lumOff val="10000"/>
                </a:schemeClr>
              </a:solidFill>
            </a:rPr>
            <a:t>تطوير ذواتنا مثابة النهر إذا توقف عن الجري كثرت الأوبئة فيه</a:t>
          </a:r>
          <a:endParaRPr lang="ar-SA" sz="2000" kern="1200" dirty="0">
            <a:solidFill>
              <a:schemeClr val="tx1">
                <a:lumMod val="90000"/>
                <a:lumOff val="10000"/>
              </a:schemeClr>
            </a:solidFill>
          </a:endParaRPr>
        </a:p>
      </dsp:txBody>
      <dsp:txXfrm>
        <a:off x="1443933" y="516432"/>
        <a:ext cx="4753245" cy="695147"/>
      </dsp:txXfrm>
    </dsp:sp>
    <dsp:sp modelId="{6600FE1D-8B97-4149-AC8B-074B2915697F}">
      <dsp:nvSpPr>
        <dsp:cNvPr id="0" name=""/>
        <dsp:cNvSpPr/>
      </dsp:nvSpPr>
      <dsp:spPr>
        <a:xfrm>
          <a:off x="1443933" y="1369356"/>
          <a:ext cx="4692246" cy="42656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endParaRPr lang="ar-SA" sz="2000" kern="1200" dirty="0">
            <a:solidFill>
              <a:schemeClr val="tx1">
                <a:lumMod val="90000"/>
                <a:lumOff val="10000"/>
              </a:schemeClr>
            </a:solidFill>
          </a:endParaRPr>
        </a:p>
      </dsp:txBody>
      <dsp:txXfrm>
        <a:off x="1443933" y="1369356"/>
        <a:ext cx="4692246" cy="426567"/>
      </dsp:txXfrm>
    </dsp:sp>
    <dsp:sp modelId="{4422909B-2C45-4806-A3B0-A053307D150B}">
      <dsp:nvSpPr>
        <dsp:cNvPr id="0" name=""/>
        <dsp:cNvSpPr/>
      </dsp:nvSpPr>
      <dsp:spPr>
        <a:xfrm>
          <a:off x="1443933" y="1795924"/>
          <a:ext cx="1097985" cy="868934"/>
        </a:xfrm>
        <a:prstGeom prst="chevron">
          <a:avLst>
            <a:gd name="adj" fmla="val 70610"/>
          </a:avLst>
        </a:prstGeom>
        <a:solidFill>
          <a:schemeClr val="accent5">
            <a:hueOff val="-4319180"/>
            <a:satOff val="4232"/>
            <a:lumOff val="-488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8313EFA-F1BD-4F26-928A-5BF6C032AAE7}">
      <dsp:nvSpPr>
        <dsp:cNvPr id="0" name=""/>
        <dsp:cNvSpPr/>
      </dsp:nvSpPr>
      <dsp:spPr>
        <a:xfrm>
          <a:off x="2103454" y="1795924"/>
          <a:ext cx="1097985" cy="868934"/>
        </a:xfrm>
        <a:prstGeom prst="chevron">
          <a:avLst>
            <a:gd name="adj" fmla="val 70610"/>
          </a:avLst>
        </a:prstGeom>
        <a:solidFill>
          <a:schemeClr val="accent5">
            <a:hueOff val="-4936206"/>
            <a:satOff val="4836"/>
            <a:lumOff val="-5577"/>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7CE85BB-7EB3-4C13-A090-45C717531C7B}">
      <dsp:nvSpPr>
        <dsp:cNvPr id="0" name=""/>
        <dsp:cNvSpPr/>
      </dsp:nvSpPr>
      <dsp:spPr>
        <a:xfrm>
          <a:off x="2763497" y="1795924"/>
          <a:ext cx="1097985" cy="868934"/>
        </a:xfrm>
        <a:prstGeom prst="chevron">
          <a:avLst>
            <a:gd name="adj" fmla="val 70610"/>
          </a:avLst>
        </a:prstGeom>
        <a:solidFill>
          <a:schemeClr val="accent5">
            <a:hueOff val="-5553231"/>
            <a:satOff val="5441"/>
            <a:lumOff val="-627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49B1C6C-720A-4019-BDE9-73809DC05EB6}">
      <dsp:nvSpPr>
        <dsp:cNvPr id="0" name=""/>
        <dsp:cNvSpPr/>
      </dsp:nvSpPr>
      <dsp:spPr>
        <a:xfrm>
          <a:off x="3423018" y="1795924"/>
          <a:ext cx="1097985" cy="868934"/>
        </a:xfrm>
        <a:prstGeom prst="chevron">
          <a:avLst>
            <a:gd name="adj" fmla="val 70610"/>
          </a:avLst>
        </a:prstGeom>
        <a:solidFill>
          <a:schemeClr val="accent5">
            <a:hueOff val="-6170257"/>
            <a:satOff val="6046"/>
            <a:lumOff val="-6971"/>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153C149-9C63-4267-88BF-E00E0B8E1E45}">
      <dsp:nvSpPr>
        <dsp:cNvPr id="0" name=""/>
        <dsp:cNvSpPr/>
      </dsp:nvSpPr>
      <dsp:spPr>
        <a:xfrm>
          <a:off x="4083061" y="1795924"/>
          <a:ext cx="1097985" cy="868934"/>
        </a:xfrm>
        <a:prstGeom prst="chevron">
          <a:avLst>
            <a:gd name="adj" fmla="val 70610"/>
          </a:avLst>
        </a:prstGeom>
        <a:solidFill>
          <a:schemeClr val="accent5">
            <a:hueOff val="-6787283"/>
            <a:satOff val="6650"/>
            <a:lumOff val="-7669"/>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A6F551C-FABF-41E0-98F4-26A3185673E4}">
      <dsp:nvSpPr>
        <dsp:cNvPr id="0" name=""/>
        <dsp:cNvSpPr/>
      </dsp:nvSpPr>
      <dsp:spPr>
        <a:xfrm>
          <a:off x="4742582" y="1795924"/>
          <a:ext cx="1097985" cy="868934"/>
        </a:xfrm>
        <a:prstGeom prst="chevron">
          <a:avLst>
            <a:gd name="adj" fmla="val 70610"/>
          </a:avLst>
        </a:prstGeom>
        <a:solidFill>
          <a:schemeClr val="accent5">
            <a:hueOff val="-7404308"/>
            <a:satOff val="7255"/>
            <a:lumOff val="-8366"/>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74F9794-6D0B-404A-8CFD-5F524A919EB0}">
      <dsp:nvSpPr>
        <dsp:cNvPr id="0" name=""/>
        <dsp:cNvSpPr/>
      </dsp:nvSpPr>
      <dsp:spPr>
        <a:xfrm>
          <a:off x="5402625" y="1795924"/>
          <a:ext cx="1097985" cy="868934"/>
        </a:xfrm>
        <a:prstGeom prst="chevron">
          <a:avLst>
            <a:gd name="adj" fmla="val 70610"/>
          </a:avLst>
        </a:prstGeom>
        <a:solidFill>
          <a:schemeClr val="accent5">
            <a:hueOff val="-8021334"/>
            <a:satOff val="7859"/>
            <a:lumOff val="-9063"/>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7A78724-E691-42B9-B6A5-E4E918E76998}">
      <dsp:nvSpPr>
        <dsp:cNvPr id="0" name=""/>
        <dsp:cNvSpPr/>
      </dsp:nvSpPr>
      <dsp:spPr>
        <a:xfrm>
          <a:off x="1443933" y="1882817"/>
          <a:ext cx="4753245" cy="69514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lumMod val="90000"/>
                  <a:lumOff val="10000"/>
                </a:schemeClr>
              </a:solidFill>
            </a:rPr>
            <a:t>يجعلك فعالا أمام نفسك والآخرين يعرفك على مصادر قوتك و مكامن ضعفك</a:t>
          </a:r>
          <a:endParaRPr lang="ar-SA" sz="2000" kern="1200" dirty="0">
            <a:solidFill>
              <a:schemeClr val="tx1">
                <a:lumMod val="90000"/>
                <a:lumOff val="10000"/>
              </a:schemeClr>
            </a:solidFill>
          </a:endParaRPr>
        </a:p>
      </dsp:txBody>
      <dsp:txXfrm>
        <a:off x="1443933" y="1882817"/>
        <a:ext cx="4753245" cy="695147"/>
      </dsp:txXfrm>
    </dsp:sp>
    <dsp:sp modelId="{C6987882-A504-41D4-91DB-04FD98EEFF06}">
      <dsp:nvSpPr>
        <dsp:cNvPr id="0" name=""/>
        <dsp:cNvSpPr/>
      </dsp:nvSpPr>
      <dsp:spPr>
        <a:xfrm>
          <a:off x="1443933" y="2735741"/>
          <a:ext cx="4692246" cy="42656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endParaRPr lang="ar-SA" sz="2000" kern="1200" dirty="0">
            <a:solidFill>
              <a:schemeClr val="tx1">
                <a:lumMod val="90000"/>
                <a:lumOff val="10000"/>
              </a:schemeClr>
            </a:solidFill>
          </a:endParaRPr>
        </a:p>
      </dsp:txBody>
      <dsp:txXfrm>
        <a:off x="1443933" y="2735741"/>
        <a:ext cx="4692246" cy="426567"/>
      </dsp:txXfrm>
    </dsp:sp>
    <dsp:sp modelId="{63CC1699-F3A4-4E95-BBA0-9221D6AC8AE2}">
      <dsp:nvSpPr>
        <dsp:cNvPr id="0" name=""/>
        <dsp:cNvSpPr/>
      </dsp:nvSpPr>
      <dsp:spPr>
        <a:xfrm>
          <a:off x="1443933" y="3162309"/>
          <a:ext cx="1097985" cy="868934"/>
        </a:xfrm>
        <a:prstGeom prst="chevron">
          <a:avLst>
            <a:gd name="adj" fmla="val 70610"/>
          </a:avLst>
        </a:prstGeom>
        <a:solidFill>
          <a:schemeClr val="accent5">
            <a:hueOff val="-8638359"/>
            <a:satOff val="8464"/>
            <a:lumOff val="-976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96F2377-FEE4-4FA1-8100-0A56DC398534}">
      <dsp:nvSpPr>
        <dsp:cNvPr id="0" name=""/>
        <dsp:cNvSpPr/>
      </dsp:nvSpPr>
      <dsp:spPr>
        <a:xfrm>
          <a:off x="2103454" y="3162309"/>
          <a:ext cx="1097985" cy="868934"/>
        </a:xfrm>
        <a:prstGeom prst="chevron">
          <a:avLst>
            <a:gd name="adj" fmla="val 70610"/>
          </a:avLst>
        </a:prstGeom>
        <a:solidFill>
          <a:schemeClr val="accent5">
            <a:hueOff val="-9255385"/>
            <a:satOff val="9068"/>
            <a:lumOff val="-10457"/>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3D0C4CA-8841-4EB8-A428-E5D5A9499EDB}">
      <dsp:nvSpPr>
        <dsp:cNvPr id="0" name=""/>
        <dsp:cNvSpPr/>
      </dsp:nvSpPr>
      <dsp:spPr>
        <a:xfrm>
          <a:off x="2763497" y="3162309"/>
          <a:ext cx="1097985" cy="868934"/>
        </a:xfrm>
        <a:prstGeom prst="chevron">
          <a:avLst>
            <a:gd name="adj" fmla="val 70610"/>
          </a:avLst>
        </a:prstGeom>
        <a:solidFill>
          <a:schemeClr val="accent5">
            <a:hueOff val="-9872411"/>
            <a:satOff val="9673"/>
            <a:lumOff val="-1115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9D5E707-CAF2-416A-B301-6FCFA4775A28}">
      <dsp:nvSpPr>
        <dsp:cNvPr id="0" name=""/>
        <dsp:cNvSpPr/>
      </dsp:nvSpPr>
      <dsp:spPr>
        <a:xfrm>
          <a:off x="3423018" y="3162309"/>
          <a:ext cx="1097985" cy="868934"/>
        </a:xfrm>
        <a:prstGeom prst="chevron">
          <a:avLst>
            <a:gd name="adj" fmla="val 70610"/>
          </a:avLst>
        </a:prstGeom>
        <a:solidFill>
          <a:schemeClr val="accent5">
            <a:hueOff val="-10489437"/>
            <a:satOff val="10277"/>
            <a:lumOff val="-11852"/>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1104866-63DE-4B25-A50D-4201414703C9}">
      <dsp:nvSpPr>
        <dsp:cNvPr id="0" name=""/>
        <dsp:cNvSpPr/>
      </dsp:nvSpPr>
      <dsp:spPr>
        <a:xfrm>
          <a:off x="4083061" y="3162309"/>
          <a:ext cx="1097985" cy="868934"/>
        </a:xfrm>
        <a:prstGeom prst="chevron">
          <a:avLst>
            <a:gd name="adj" fmla="val 70610"/>
          </a:avLst>
        </a:prstGeom>
        <a:solidFill>
          <a:schemeClr val="accent5">
            <a:hueOff val="-11106463"/>
            <a:satOff val="10882"/>
            <a:lumOff val="-12549"/>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D156B02-DFFA-4E63-B4B2-2C579D97E478}">
      <dsp:nvSpPr>
        <dsp:cNvPr id="0" name=""/>
        <dsp:cNvSpPr/>
      </dsp:nvSpPr>
      <dsp:spPr>
        <a:xfrm>
          <a:off x="4742582" y="3162309"/>
          <a:ext cx="1097985" cy="868934"/>
        </a:xfrm>
        <a:prstGeom prst="chevron">
          <a:avLst>
            <a:gd name="adj" fmla="val 70610"/>
          </a:avLst>
        </a:prstGeom>
        <a:solidFill>
          <a:schemeClr val="accent5">
            <a:hueOff val="-11723488"/>
            <a:satOff val="11487"/>
            <a:lumOff val="-13246"/>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348FC1C-B100-4E12-9254-D840DDFF48EC}">
      <dsp:nvSpPr>
        <dsp:cNvPr id="0" name=""/>
        <dsp:cNvSpPr/>
      </dsp:nvSpPr>
      <dsp:spPr>
        <a:xfrm>
          <a:off x="5402625" y="3162309"/>
          <a:ext cx="1097985" cy="868934"/>
        </a:xfrm>
        <a:prstGeom prst="chevron">
          <a:avLst>
            <a:gd name="adj" fmla="val 70610"/>
          </a:avLst>
        </a:prstGeom>
        <a:solidFill>
          <a:schemeClr val="accent5">
            <a:hueOff val="-12340513"/>
            <a:satOff val="12091"/>
            <a:lumOff val="-13943"/>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1717526-F3EF-4F5E-99D6-C4643F971FE3}">
      <dsp:nvSpPr>
        <dsp:cNvPr id="0" name=""/>
        <dsp:cNvSpPr/>
      </dsp:nvSpPr>
      <dsp:spPr>
        <a:xfrm>
          <a:off x="1443933" y="3249202"/>
          <a:ext cx="4753245" cy="69514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lumMod val="90000"/>
                  <a:lumOff val="10000"/>
                </a:schemeClr>
              </a:solidFill>
            </a:rPr>
            <a:t>يصنع ثقتك ويجعلك قادرا على تحمل المسؤوليات مهما كبرت </a:t>
          </a:r>
          <a:endParaRPr lang="ar-SA" sz="2000" kern="1200" dirty="0">
            <a:solidFill>
              <a:schemeClr val="tx1">
                <a:lumMod val="90000"/>
                <a:lumOff val="10000"/>
              </a:schemeClr>
            </a:solidFill>
          </a:endParaRPr>
        </a:p>
      </dsp:txBody>
      <dsp:txXfrm>
        <a:off x="1443933" y="3249202"/>
        <a:ext cx="4753245" cy="695147"/>
      </dsp:txXfrm>
    </dsp:sp>
    <dsp:sp modelId="{D953E9C7-0DD7-46C2-A1F1-607E0A0372DD}">
      <dsp:nvSpPr>
        <dsp:cNvPr id="0" name=""/>
        <dsp:cNvSpPr/>
      </dsp:nvSpPr>
      <dsp:spPr>
        <a:xfrm>
          <a:off x="1443933" y="4102126"/>
          <a:ext cx="4692246" cy="42656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endParaRPr lang="ar-SA" sz="2000" kern="1200" dirty="0">
            <a:solidFill>
              <a:schemeClr val="tx1">
                <a:lumMod val="90000"/>
                <a:lumOff val="10000"/>
              </a:schemeClr>
            </a:solidFill>
          </a:endParaRPr>
        </a:p>
      </dsp:txBody>
      <dsp:txXfrm>
        <a:off x="1443933" y="4102126"/>
        <a:ext cx="4692246" cy="426567"/>
      </dsp:txXfrm>
    </dsp:sp>
    <dsp:sp modelId="{68280DD9-09A3-427E-B430-FC879CFA0CEF}">
      <dsp:nvSpPr>
        <dsp:cNvPr id="0" name=""/>
        <dsp:cNvSpPr/>
      </dsp:nvSpPr>
      <dsp:spPr>
        <a:xfrm>
          <a:off x="1443933" y="4528694"/>
          <a:ext cx="1097985" cy="868934"/>
        </a:xfrm>
        <a:prstGeom prst="chevron">
          <a:avLst>
            <a:gd name="adj" fmla="val 70610"/>
          </a:avLst>
        </a:prstGeom>
        <a:solidFill>
          <a:schemeClr val="accent5">
            <a:hueOff val="-12957540"/>
            <a:satOff val="12696"/>
            <a:lumOff val="-1464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F9F6113-F4E5-4A7E-A01C-F51F27769128}">
      <dsp:nvSpPr>
        <dsp:cNvPr id="0" name=""/>
        <dsp:cNvSpPr/>
      </dsp:nvSpPr>
      <dsp:spPr>
        <a:xfrm>
          <a:off x="2103454" y="4528694"/>
          <a:ext cx="1097985" cy="868934"/>
        </a:xfrm>
        <a:prstGeom prst="chevron">
          <a:avLst>
            <a:gd name="adj" fmla="val 70610"/>
          </a:avLst>
        </a:prstGeom>
        <a:solidFill>
          <a:schemeClr val="accent5">
            <a:hueOff val="-13574565"/>
            <a:satOff val="13300"/>
            <a:lumOff val="-15337"/>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B7535E4-147E-419F-9F8F-2F1A8A6CA583}">
      <dsp:nvSpPr>
        <dsp:cNvPr id="0" name=""/>
        <dsp:cNvSpPr/>
      </dsp:nvSpPr>
      <dsp:spPr>
        <a:xfrm>
          <a:off x="2763497" y="4528694"/>
          <a:ext cx="1097985" cy="868934"/>
        </a:xfrm>
        <a:prstGeom prst="chevron">
          <a:avLst>
            <a:gd name="adj" fmla="val 70610"/>
          </a:avLst>
        </a:prstGeom>
        <a:solidFill>
          <a:schemeClr val="accent5">
            <a:hueOff val="-14191591"/>
            <a:satOff val="13905"/>
            <a:lumOff val="-1603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98CBA85-AD60-485A-B7F3-3624494E71F2}">
      <dsp:nvSpPr>
        <dsp:cNvPr id="0" name=""/>
        <dsp:cNvSpPr/>
      </dsp:nvSpPr>
      <dsp:spPr>
        <a:xfrm>
          <a:off x="3423018" y="4528694"/>
          <a:ext cx="1097985" cy="868934"/>
        </a:xfrm>
        <a:prstGeom prst="chevron">
          <a:avLst>
            <a:gd name="adj" fmla="val 70610"/>
          </a:avLst>
        </a:prstGeom>
        <a:solidFill>
          <a:schemeClr val="accent5">
            <a:hueOff val="-14808616"/>
            <a:satOff val="14509"/>
            <a:lumOff val="-16732"/>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D98FB98-B61D-4548-8830-7A6BB0CEF7E1}">
      <dsp:nvSpPr>
        <dsp:cNvPr id="0" name=""/>
        <dsp:cNvSpPr/>
      </dsp:nvSpPr>
      <dsp:spPr>
        <a:xfrm>
          <a:off x="4083061" y="4528694"/>
          <a:ext cx="1097985" cy="868934"/>
        </a:xfrm>
        <a:prstGeom prst="chevron">
          <a:avLst>
            <a:gd name="adj" fmla="val 70610"/>
          </a:avLst>
        </a:prstGeom>
        <a:solidFill>
          <a:schemeClr val="accent5">
            <a:hueOff val="-15425641"/>
            <a:satOff val="15114"/>
            <a:lumOff val="-17429"/>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D2B4B1C-F1DC-486F-8C6B-02551868F7FF}">
      <dsp:nvSpPr>
        <dsp:cNvPr id="0" name=""/>
        <dsp:cNvSpPr/>
      </dsp:nvSpPr>
      <dsp:spPr>
        <a:xfrm>
          <a:off x="4742582" y="4528694"/>
          <a:ext cx="1097985" cy="868934"/>
        </a:xfrm>
        <a:prstGeom prst="chevron">
          <a:avLst>
            <a:gd name="adj" fmla="val 70610"/>
          </a:avLst>
        </a:prstGeom>
        <a:solidFill>
          <a:schemeClr val="accent5">
            <a:hueOff val="-16042668"/>
            <a:satOff val="15718"/>
            <a:lumOff val="-18126"/>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5523B9C-511E-48C0-907D-CB691B45D718}">
      <dsp:nvSpPr>
        <dsp:cNvPr id="0" name=""/>
        <dsp:cNvSpPr/>
      </dsp:nvSpPr>
      <dsp:spPr>
        <a:xfrm>
          <a:off x="5402625" y="4528694"/>
          <a:ext cx="1097985" cy="868934"/>
        </a:xfrm>
        <a:prstGeom prst="chevron">
          <a:avLst>
            <a:gd name="adj" fmla="val 70610"/>
          </a:avLst>
        </a:prstGeom>
        <a:solidFill>
          <a:schemeClr val="accent5">
            <a:hueOff val="-16659694"/>
            <a:satOff val="16323"/>
            <a:lumOff val="-18823"/>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9E77F78-9F73-4927-B457-6D7BE87C68B5}">
      <dsp:nvSpPr>
        <dsp:cNvPr id="0" name=""/>
        <dsp:cNvSpPr/>
      </dsp:nvSpPr>
      <dsp:spPr>
        <a:xfrm>
          <a:off x="1443933" y="4615587"/>
          <a:ext cx="4753245" cy="69514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lumMod val="90000"/>
                  <a:lumOff val="10000"/>
                </a:schemeClr>
              </a:solidFill>
            </a:rPr>
            <a:t>يمكنك من حل المشكلات بعقلية متزنة</a:t>
          </a:r>
          <a:endParaRPr lang="ar-SA" sz="2000" kern="1200" dirty="0">
            <a:solidFill>
              <a:schemeClr val="tx1">
                <a:lumMod val="90000"/>
                <a:lumOff val="10000"/>
              </a:schemeClr>
            </a:solidFill>
          </a:endParaRPr>
        </a:p>
      </dsp:txBody>
      <dsp:txXfrm>
        <a:off x="1443933" y="4615587"/>
        <a:ext cx="4753245" cy="6951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13365-BC7F-49B9-B105-45A4298A193A}">
      <dsp:nvSpPr>
        <dsp:cNvPr id="0" name=""/>
        <dsp:cNvSpPr/>
      </dsp:nvSpPr>
      <dsp:spPr>
        <a:xfrm>
          <a:off x="4068452" y="2623972"/>
          <a:ext cx="3186436" cy="368678"/>
        </a:xfrm>
        <a:custGeom>
          <a:avLst/>
          <a:gdLst/>
          <a:ahLst/>
          <a:cxnLst/>
          <a:rect l="0" t="0" r="0" b="0"/>
          <a:pathLst>
            <a:path>
              <a:moveTo>
                <a:pt x="0" y="0"/>
              </a:moveTo>
              <a:lnTo>
                <a:pt x="0" y="184339"/>
              </a:lnTo>
              <a:lnTo>
                <a:pt x="3186436" y="184339"/>
              </a:lnTo>
              <a:lnTo>
                <a:pt x="3186436" y="368678"/>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32E822-856B-4531-B8A1-1E254398016E}">
      <dsp:nvSpPr>
        <dsp:cNvPr id="0" name=""/>
        <dsp:cNvSpPr/>
      </dsp:nvSpPr>
      <dsp:spPr>
        <a:xfrm>
          <a:off x="4068452" y="2623972"/>
          <a:ext cx="1062145" cy="368678"/>
        </a:xfrm>
        <a:custGeom>
          <a:avLst/>
          <a:gdLst/>
          <a:ahLst/>
          <a:cxnLst/>
          <a:rect l="0" t="0" r="0" b="0"/>
          <a:pathLst>
            <a:path>
              <a:moveTo>
                <a:pt x="0" y="0"/>
              </a:moveTo>
              <a:lnTo>
                <a:pt x="0" y="184339"/>
              </a:lnTo>
              <a:lnTo>
                <a:pt x="1062145" y="184339"/>
              </a:lnTo>
              <a:lnTo>
                <a:pt x="1062145" y="368678"/>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D9CA0D-893C-4766-AE87-295BF14E76A6}">
      <dsp:nvSpPr>
        <dsp:cNvPr id="0" name=""/>
        <dsp:cNvSpPr/>
      </dsp:nvSpPr>
      <dsp:spPr>
        <a:xfrm>
          <a:off x="3006306" y="2623972"/>
          <a:ext cx="1062145" cy="368678"/>
        </a:xfrm>
        <a:custGeom>
          <a:avLst/>
          <a:gdLst/>
          <a:ahLst/>
          <a:cxnLst/>
          <a:rect l="0" t="0" r="0" b="0"/>
          <a:pathLst>
            <a:path>
              <a:moveTo>
                <a:pt x="1062145" y="0"/>
              </a:moveTo>
              <a:lnTo>
                <a:pt x="1062145" y="184339"/>
              </a:lnTo>
              <a:lnTo>
                <a:pt x="0" y="184339"/>
              </a:lnTo>
              <a:lnTo>
                <a:pt x="0" y="368678"/>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0C1930-629D-4274-A159-CC355334B8E1}">
      <dsp:nvSpPr>
        <dsp:cNvPr id="0" name=""/>
        <dsp:cNvSpPr/>
      </dsp:nvSpPr>
      <dsp:spPr>
        <a:xfrm>
          <a:off x="882015" y="2623972"/>
          <a:ext cx="3186436" cy="368678"/>
        </a:xfrm>
        <a:custGeom>
          <a:avLst/>
          <a:gdLst/>
          <a:ahLst/>
          <a:cxnLst/>
          <a:rect l="0" t="0" r="0" b="0"/>
          <a:pathLst>
            <a:path>
              <a:moveTo>
                <a:pt x="3186436" y="0"/>
              </a:moveTo>
              <a:lnTo>
                <a:pt x="3186436" y="184339"/>
              </a:lnTo>
              <a:lnTo>
                <a:pt x="0" y="184339"/>
              </a:lnTo>
              <a:lnTo>
                <a:pt x="0" y="368678"/>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B13338-7460-4512-8117-5C82309D0C97}">
      <dsp:nvSpPr>
        <dsp:cNvPr id="0" name=""/>
        <dsp:cNvSpPr/>
      </dsp:nvSpPr>
      <dsp:spPr>
        <a:xfrm>
          <a:off x="2649794" y="1746166"/>
          <a:ext cx="2837315" cy="87780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err="1" smtClean="0"/>
            <a:t>يشتمل</a:t>
          </a:r>
          <a:r>
            <a:rPr lang="ar-SA" sz="2800" kern="1200" dirty="0" smtClean="0"/>
            <a:t> على</a:t>
          </a:r>
          <a:endParaRPr lang="ar-SA" sz="2800" kern="1200" dirty="0"/>
        </a:p>
      </dsp:txBody>
      <dsp:txXfrm>
        <a:off x="2649794" y="1746166"/>
        <a:ext cx="2837315" cy="877806"/>
      </dsp:txXfrm>
    </dsp:sp>
    <dsp:sp modelId="{C1F15A7A-DEDC-41F7-B68E-08843DB78EC0}">
      <dsp:nvSpPr>
        <dsp:cNvPr id="0" name=""/>
        <dsp:cNvSpPr/>
      </dsp:nvSpPr>
      <dsp:spPr>
        <a:xfrm>
          <a:off x="4209" y="2992651"/>
          <a:ext cx="1755612" cy="87780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smtClean="0"/>
            <a:t>تطوير ذهني</a:t>
          </a:r>
          <a:endParaRPr lang="ar-SA" sz="2800" kern="1200" dirty="0"/>
        </a:p>
      </dsp:txBody>
      <dsp:txXfrm>
        <a:off x="4209" y="2992651"/>
        <a:ext cx="1755612" cy="877806"/>
      </dsp:txXfrm>
    </dsp:sp>
    <dsp:sp modelId="{CA37AE9F-AC30-4169-94A2-9C5EDD721C5E}">
      <dsp:nvSpPr>
        <dsp:cNvPr id="0" name=""/>
        <dsp:cNvSpPr/>
      </dsp:nvSpPr>
      <dsp:spPr>
        <a:xfrm>
          <a:off x="2128500" y="2992651"/>
          <a:ext cx="1755612" cy="87780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smtClean="0"/>
            <a:t>تطوير مهاري</a:t>
          </a:r>
          <a:endParaRPr lang="ar-SA" sz="2800" kern="1200" dirty="0"/>
        </a:p>
      </dsp:txBody>
      <dsp:txXfrm>
        <a:off x="2128500" y="2992651"/>
        <a:ext cx="1755612" cy="877806"/>
      </dsp:txXfrm>
    </dsp:sp>
    <dsp:sp modelId="{6CB02C56-2838-4ABA-BA01-D43B9FF5EF38}">
      <dsp:nvSpPr>
        <dsp:cNvPr id="0" name=""/>
        <dsp:cNvSpPr/>
      </dsp:nvSpPr>
      <dsp:spPr>
        <a:xfrm>
          <a:off x="4252791" y="2992651"/>
          <a:ext cx="1755612" cy="87780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smtClean="0"/>
            <a:t>تطوير وجداني</a:t>
          </a:r>
          <a:endParaRPr lang="ar-SA" sz="2800" kern="1200" dirty="0"/>
        </a:p>
      </dsp:txBody>
      <dsp:txXfrm>
        <a:off x="4252791" y="2992651"/>
        <a:ext cx="1755612" cy="877806"/>
      </dsp:txXfrm>
    </dsp:sp>
    <dsp:sp modelId="{B75896AB-969E-4315-86E3-E1387DA07BF4}">
      <dsp:nvSpPr>
        <dsp:cNvPr id="0" name=""/>
        <dsp:cNvSpPr/>
      </dsp:nvSpPr>
      <dsp:spPr>
        <a:xfrm>
          <a:off x="6377082" y="2992651"/>
          <a:ext cx="1755612" cy="87780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t>تطوير مهني </a:t>
          </a:r>
          <a:endParaRPr lang="ar-SA" sz="2800" kern="1200" dirty="0"/>
        </a:p>
      </dsp:txBody>
      <dsp:txXfrm>
        <a:off x="6377082" y="2992651"/>
        <a:ext cx="1755612" cy="8778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7C577-A989-4AC7-9888-B6C061189D97}">
      <dsp:nvSpPr>
        <dsp:cNvPr id="0" name=""/>
        <dsp:cNvSpPr/>
      </dsp:nvSpPr>
      <dsp:spPr>
        <a:xfrm>
          <a:off x="1122140" y="397"/>
          <a:ext cx="3726655" cy="33878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1244600" rtl="1">
            <a:lnSpc>
              <a:spcPct val="90000"/>
            </a:lnSpc>
            <a:spcBef>
              <a:spcPct val="0"/>
            </a:spcBef>
            <a:spcAft>
              <a:spcPct val="35000"/>
            </a:spcAft>
          </a:pPr>
          <a:r>
            <a:rPr lang="ar-SA" sz="2800" kern="1200" dirty="0" smtClean="0">
              <a:solidFill>
                <a:schemeClr val="tx1">
                  <a:lumMod val="90000"/>
                  <a:lumOff val="10000"/>
                </a:schemeClr>
              </a:solidFill>
            </a:rPr>
            <a:t>أساليب تطوير الذات</a:t>
          </a:r>
          <a:endParaRPr lang="ar-SA" sz="2800" kern="1200" dirty="0">
            <a:solidFill>
              <a:schemeClr val="tx1">
                <a:lumMod val="90000"/>
                <a:lumOff val="10000"/>
              </a:schemeClr>
            </a:solidFill>
          </a:endParaRPr>
        </a:p>
      </dsp:txBody>
      <dsp:txXfrm>
        <a:off x="1122140" y="397"/>
        <a:ext cx="3726655" cy="338786"/>
      </dsp:txXfrm>
    </dsp:sp>
    <dsp:sp modelId="{D28D557E-0ADE-4D05-A02F-98F38B4D9E58}">
      <dsp:nvSpPr>
        <dsp:cNvPr id="0" name=""/>
        <dsp:cNvSpPr/>
      </dsp:nvSpPr>
      <dsp:spPr>
        <a:xfrm>
          <a:off x="1419014" y="339184"/>
          <a:ext cx="872037" cy="690121"/>
        </a:xfrm>
        <a:prstGeom prst="chevron">
          <a:avLst>
            <a:gd name="adj" fmla="val 70610"/>
          </a:avLst>
        </a:prstGeom>
        <a:solidFill>
          <a:schemeClr val="accent5">
            <a:hueOff val="0"/>
            <a:satOff val="0"/>
            <a:lumOff val="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623F55A-2C2B-487B-96FD-D968DE26AFC0}">
      <dsp:nvSpPr>
        <dsp:cNvPr id="0" name=""/>
        <dsp:cNvSpPr/>
      </dsp:nvSpPr>
      <dsp:spPr>
        <a:xfrm>
          <a:off x="1942816" y="339184"/>
          <a:ext cx="872037" cy="690121"/>
        </a:xfrm>
        <a:prstGeom prst="chevron">
          <a:avLst>
            <a:gd name="adj" fmla="val 70610"/>
          </a:avLst>
        </a:prstGeom>
        <a:solidFill>
          <a:schemeClr val="accent5">
            <a:hueOff val="-489991"/>
            <a:satOff val="480"/>
            <a:lumOff val="-55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2BD57CC-60A7-4C29-A858-525F297EF2DB}">
      <dsp:nvSpPr>
        <dsp:cNvPr id="0" name=""/>
        <dsp:cNvSpPr/>
      </dsp:nvSpPr>
      <dsp:spPr>
        <a:xfrm>
          <a:off x="2467032" y="339184"/>
          <a:ext cx="872037" cy="690121"/>
        </a:xfrm>
        <a:prstGeom prst="chevron">
          <a:avLst>
            <a:gd name="adj" fmla="val 70610"/>
          </a:avLst>
        </a:prstGeom>
        <a:solidFill>
          <a:schemeClr val="accent5">
            <a:hueOff val="-979982"/>
            <a:satOff val="960"/>
            <a:lumOff val="-1107"/>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FD0A9F3-FAB4-45C9-8B5A-27B682FA20CE}">
      <dsp:nvSpPr>
        <dsp:cNvPr id="0" name=""/>
        <dsp:cNvSpPr/>
      </dsp:nvSpPr>
      <dsp:spPr>
        <a:xfrm>
          <a:off x="2990835" y="339184"/>
          <a:ext cx="872037" cy="690121"/>
        </a:xfrm>
        <a:prstGeom prst="chevron">
          <a:avLst>
            <a:gd name="adj" fmla="val 70610"/>
          </a:avLst>
        </a:prstGeom>
        <a:solidFill>
          <a:schemeClr val="accent5">
            <a:hueOff val="-1469973"/>
            <a:satOff val="1440"/>
            <a:lumOff val="-1661"/>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2FE4D39-21F2-4DD9-8EBC-32DDF09B6BF3}">
      <dsp:nvSpPr>
        <dsp:cNvPr id="0" name=""/>
        <dsp:cNvSpPr/>
      </dsp:nvSpPr>
      <dsp:spPr>
        <a:xfrm>
          <a:off x="3515051" y="339184"/>
          <a:ext cx="872037" cy="690121"/>
        </a:xfrm>
        <a:prstGeom prst="chevron">
          <a:avLst>
            <a:gd name="adj" fmla="val 70610"/>
          </a:avLst>
        </a:prstGeom>
        <a:solidFill>
          <a:schemeClr val="accent5">
            <a:hueOff val="-1959964"/>
            <a:satOff val="1920"/>
            <a:lumOff val="-221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3367752-B4C5-410E-8292-A86AEE126514}">
      <dsp:nvSpPr>
        <dsp:cNvPr id="0" name=""/>
        <dsp:cNvSpPr/>
      </dsp:nvSpPr>
      <dsp:spPr>
        <a:xfrm>
          <a:off x="4038853" y="339184"/>
          <a:ext cx="872037" cy="690121"/>
        </a:xfrm>
        <a:prstGeom prst="chevron">
          <a:avLst>
            <a:gd name="adj" fmla="val 70610"/>
          </a:avLst>
        </a:prstGeom>
        <a:solidFill>
          <a:schemeClr val="accent5">
            <a:hueOff val="-2449955"/>
            <a:satOff val="2400"/>
            <a:lumOff val="-2768"/>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F2BC3AE-FC67-4C9D-86B4-EDE686D432EE}">
      <dsp:nvSpPr>
        <dsp:cNvPr id="0" name=""/>
        <dsp:cNvSpPr/>
      </dsp:nvSpPr>
      <dsp:spPr>
        <a:xfrm>
          <a:off x="4111877" y="339184"/>
          <a:ext cx="1774421" cy="690121"/>
        </a:xfrm>
        <a:prstGeom prst="chevron">
          <a:avLst>
            <a:gd name="adj" fmla="val 70610"/>
          </a:avLst>
        </a:prstGeom>
        <a:solidFill>
          <a:schemeClr val="accent5">
            <a:hueOff val="-2939946"/>
            <a:satOff val="2881"/>
            <a:lumOff val="-3322"/>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A71CACA-90B3-4AFE-A20A-EFAD4D762835}">
      <dsp:nvSpPr>
        <dsp:cNvPr id="0" name=""/>
        <dsp:cNvSpPr/>
      </dsp:nvSpPr>
      <dsp:spPr>
        <a:xfrm>
          <a:off x="1122140" y="408196"/>
          <a:ext cx="4368850" cy="55209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lumMod val="90000"/>
                  <a:lumOff val="10000"/>
                </a:schemeClr>
              </a:solidFill>
            </a:rPr>
            <a:t>( تقييم الذات)عمل تحليل لنقاط القوة والضعف </a:t>
          </a:r>
          <a:endParaRPr lang="ar-SA" sz="2000" kern="1200" dirty="0">
            <a:solidFill>
              <a:schemeClr val="tx1">
                <a:lumMod val="90000"/>
                <a:lumOff val="10000"/>
              </a:schemeClr>
            </a:solidFill>
          </a:endParaRPr>
        </a:p>
      </dsp:txBody>
      <dsp:txXfrm>
        <a:off x="1122140" y="408196"/>
        <a:ext cx="4368850" cy="552097"/>
      </dsp:txXfrm>
    </dsp:sp>
    <dsp:sp modelId="{6600FE1D-8B97-4149-AC8B-074B2915697F}">
      <dsp:nvSpPr>
        <dsp:cNvPr id="0" name=""/>
        <dsp:cNvSpPr/>
      </dsp:nvSpPr>
      <dsp:spPr>
        <a:xfrm>
          <a:off x="1122140" y="1093121"/>
          <a:ext cx="3726655" cy="33878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endParaRPr lang="ar-SA" sz="2000" kern="1200" dirty="0">
            <a:solidFill>
              <a:schemeClr val="tx1">
                <a:lumMod val="90000"/>
                <a:lumOff val="10000"/>
              </a:schemeClr>
            </a:solidFill>
          </a:endParaRPr>
        </a:p>
      </dsp:txBody>
      <dsp:txXfrm>
        <a:off x="1122140" y="1093121"/>
        <a:ext cx="3726655" cy="338786"/>
      </dsp:txXfrm>
    </dsp:sp>
    <dsp:sp modelId="{4422909B-2C45-4806-A3B0-A053307D150B}">
      <dsp:nvSpPr>
        <dsp:cNvPr id="0" name=""/>
        <dsp:cNvSpPr/>
      </dsp:nvSpPr>
      <dsp:spPr>
        <a:xfrm>
          <a:off x="1404555" y="1431908"/>
          <a:ext cx="872037" cy="690121"/>
        </a:xfrm>
        <a:prstGeom prst="chevron">
          <a:avLst>
            <a:gd name="adj" fmla="val 70610"/>
          </a:avLst>
        </a:prstGeom>
        <a:solidFill>
          <a:schemeClr val="accent5">
            <a:hueOff val="-3429937"/>
            <a:satOff val="3361"/>
            <a:lumOff val="-3875"/>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8313EFA-F1BD-4F26-928A-5BF6C032AAE7}">
      <dsp:nvSpPr>
        <dsp:cNvPr id="0" name=""/>
        <dsp:cNvSpPr/>
      </dsp:nvSpPr>
      <dsp:spPr>
        <a:xfrm>
          <a:off x="1928358" y="1431908"/>
          <a:ext cx="872037" cy="690121"/>
        </a:xfrm>
        <a:prstGeom prst="chevron">
          <a:avLst>
            <a:gd name="adj" fmla="val 70610"/>
          </a:avLst>
        </a:prstGeom>
        <a:solidFill>
          <a:schemeClr val="accent5">
            <a:hueOff val="-3919928"/>
            <a:satOff val="3841"/>
            <a:lumOff val="-4429"/>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7CE85BB-7EB3-4C13-A090-45C717531C7B}">
      <dsp:nvSpPr>
        <dsp:cNvPr id="0" name=""/>
        <dsp:cNvSpPr/>
      </dsp:nvSpPr>
      <dsp:spPr>
        <a:xfrm>
          <a:off x="2452574" y="1431908"/>
          <a:ext cx="872037" cy="690121"/>
        </a:xfrm>
        <a:prstGeom prst="chevron">
          <a:avLst>
            <a:gd name="adj" fmla="val 70610"/>
          </a:avLst>
        </a:prstGeom>
        <a:solidFill>
          <a:schemeClr val="accent5">
            <a:hueOff val="-4409919"/>
            <a:satOff val="4321"/>
            <a:lumOff val="-4983"/>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49B1C6C-720A-4019-BDE9-73809DC05EB6}">
      <dsp:nvSpPr>
        <dsp:cNvPr id="0" name=""/>
        <dsp:cNvSpPr/>
      </dsp:nvSpPr>
      <dsp:spPr>
        <a:xfrm>
          <a:off x="2976376" y="1431908"/>
          <a:ext cx="872037" cy="690121"/>
        </a:xfrm>
        <a:prstGeom prst="chevron">
          <a:avLst>
            <a:gd name="adj" fmla="val 70610"/>
          </a:avLst>
        </a:prstGeom>
        <a:solidFill>
          <a:schemeClr val="accent5">
            <a:hueOff val="-4899910"/>
            <a:satOff val="4801"/>
            <a:lumOff val="-5536"/>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153C149-9C63-4267-88BF-E00E0B8E1E45}">
      <dsp:nvSpPr>
        <dsp:cNvPr id="0" name=""/>
        <dsp:cNvSpPr/>
      </dsp:nvSpPr>
      <dsp:spPr>
        <a:xfrm>
          <a:off x="3500592" y="1431908"/>
          <a:ext cx="872037" cy="690121"/>
        </a:xfrm>
        <a:prstGeom prst="chevron">
          <a:avLst>
            <a:gd name="adj" fmla="val 70610"/>
          </a:avLst>
        </a:prstGeom>
        <a:solidFill>
          <a:schemeClr val="accent5">
            <a:hueOff val="-5389901"/>
            <a:satOff val="5281"/>
            <a:lumOff val="-609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A6F551C-FABF-41E0-98F4-26A3185673E4}">
      <dsp:nvSpPr>
        <dsp:cNvPr id="0" name=""/>
        <dsp:cNvSpPr/>
      </dsp:nvSpPr>
      <dsp:spPr>
        <a:xfrm>
          <a:off x="4024394" y="1431908"/>
          <a:ext cx="872037" cy="690121"/>
        </a:xfrm>
        <a:prstGeom prst="chevron">
          <a:avLst>
            <a:gd name="adj" fmla="val 70610"/>
          </a:avLst>
        </a:prstGeom>
        <a:solidFill>
          <a:schemeClr val="accent5">
            <a:hueOff val="-5879892"/>
            <a:satOff val="5761"/>
            <a:lumOff val="-6643"/>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74F9794-6D0B-404A-8CFD-5F524A919EB0}">
      <dsp:nvSpPr>
        <dsp:cNvPr id="0" name=""/>
        <dsp:cNvSpPr/>
      </dsp:nvSpPr>
      <dsp:spPr>
        <a:xfrm>
          <a:off x="4147142" y="1431908"/>
          <a:ext cx="1674974" cy="690121"/>
        </a:xfrm>
        <a:prstGeom prst="chevron">
          <a:avLst>
            <a:gd name="adj" fmla="val 70610"/>
          </a:avLst>
        </a:prstGeom>
        <a:solidFill>
          <a:schemeClr val="accent5">
            <a:hueOff val="-6369883"/>
            <a:satOff val="6241"/>
            <a:lumOff val="-7197"/>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7A78724-E691-42B9-B6A5-E4E918E76998}">
      <dsp:nvSpPr>
        <dsp:cNvPr id="0" name=""/>
        <dsp:cNvSpPr/>
      </dsp:nvSpPr>
      <dsp:spPr>
        <a:xfrm>
          <a:off x="1122140" y="1500920"/>
          <a:ext cx="4339933" cy="55209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lumMod val="90000"/>
                  <a:lumOff val="10000"/>
                </a:schemeClr>
              </a:solidFill>
            </a:rPr>
            <a:t>العمل على اكتساب مهارات جديدة </a:t>
          </a:r>
          <a:endParaRPr lang="ar-SA" sz="2000" kern="1200" dirty="0">
            <a:solidFill>
              <a:schemeClr val="tx1">
                <a:lumMod val="90000"/>
                <a:lumOff val="10000"/>
              </a:schemeClr>
            </a:solidFill>
          </a:endParaRPr>
        </a:p>
      </dsp:txBody>
      <dsp:txXfrm>
        <a:off x="1122140" y="1500920"/>
        <a:ext cx="4339933" cy="552097"/>
      </dsp:txXfrm>
    </dsp:sp>
    <dsp:sp modelId="{C6987882-A504-41D4-91DB-04FD98EEFF06}">
      <dsp:nvSpPr>
        <dsp:cNvPr id="0" name=""/>
        <dsp:cNvSpPr/>
      </dsp:nvSpPr>
      <dsp:spPr>
        <a:xfrm>
          <a:off x="1122140" y="2185845"/>
          <a:ext cx="3726655" cy="33878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endParaRPr lang="ar-SA" sz="2000" kern="1200" dirty="0">
            <a:solidFill>
              <a:schemeClr val="tx1">
                <a:lumMod val="90000"/>
                <a:lumOff val="10000"/>
              </a:schemeClr>
            </a:solidFill>
          </a:endParaRPr>
        </a:p>
      </dsp:txBody>
      <dsp:txXfrm>
        <a:off x="1122140" y="2185845"/>
        <a:ext cx="3726655" cy="338786"/>
      </dsp:txXfrm>
    </dsp:sp>
    <dsp:sp modelId="{63CC1699-F3A4-4E95-BBA0-9221D6AC8AE2}">
      <dsp:nvSpPr>
        <dsp:cNvPr id="0" name=""/>
        <dsp:cNvSpPr/>
      </dsp:nvSpPr>
      <dsp:spPr>
        <a:xfrm>
          <a:off x="1424903" y="2524632"/>
          <a:ext cx="872037" cy="690121"/>
        </a:xfrm>
        <a:prstGeom prst="chevron">
          <a:avLst>
            <a:gd name="adj" fmla="val 70610"/>
          </a:avLst>
        </a:prstGeom>
        <a:solidFill>
          <a:schemeClr val="accent5">
            <a:hueOff val="-6859874"/>
            <a:satOff val="6721"/>
            <a:lumOff val="-7751"/>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96F2377-FEE4-4FA1-8100-0A56DC398534}">
      <dsp:nvSpPr>
        <dsp:cNvPr id="0" name=""/>
        <dsp:cNvSpPr/>
      </dsp:nvSpPr>
      <dsp:spPr>
        <a:xfrm>
          <a:off x="1948705" y="2524632"/>
          <a:ext cx="872037" cy="690121"/>
        </a:xfrm>
        <a:prstGeom prst="chevron">
          <a:avLst>
            <a:gd name="adj" fmla="val 70610"/>
          </a:avLst>
        </a:prstGeom>
        <a:solidFill>
          <a:schemeClr val="accent5">
            <a:hueOff val="-7349865"/>
            <a:satOff val="7201"/>
            <a:lumOff val="-830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3D0C4CA-8841-4EB8-A428-E5D5A9499EDB}">
      <dsp:nvSpPr>
        <dsp:cNvPr id="0" name=""/>
        <dsp:cNvSpPr/>
      </dsp:nvSpPr>
      <dsp:spPr>
        <a:xfrm>
          <a:off x="2472922" y="2524632"/>
          <a:ext cx="872037" cy="690121"/>
        </a:xfrm>
        <a:prstGeom prst="chevron">
          <a:avLst>
            <a:gd name="adj" fmla="val 70610"/>
          </a:avLst>
        </a:prstGeom>
        <a:solidFill>
          <a:schemeClr val="accent5">
            <a:hueOff val="-7839856"/>
            <a:satOff val="7681"/>
            <a:lumOff val="-8858"/>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9D5E707-CAF2-416A-B301-6FCFA4775A28}">
      <dsp:nvSpPr>
        <dsp:cNvPr id="0" name=""/>
        <dsp:cNvSpPr/>
      </dsp:nvSpPr>
      <dsp:spPr>
        <a:xfrm>
          <a:off x="2996724" y="2524632"/>
          <a:ext cx="872037" cy="690121"/>
        </a:xfrm>
        <a:prstGeom prst="chevron">
          <a:avLst>
            <a:gd name="adj" fmla="val 70610"/>
          </a:avLst>
        </a:prstGeom>
        <a:solidFill>
          <a:schemeClr val="accent5">
            <a:hueOff val="-8329847"/>
            <a:satOff val="8162"/>
            <a:lumOff val="-9412"/>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1104866-63DE-4B25-A50D-4201414703C9}">
      <dsp:nvSpPr>
        <dsp:cNvPr id="0" name=""/>
        <dsp:cNvSpPr/>
      </dsp:nvSpPr>
      <dsp:spPr>
        <a:xfrm>
          <a:off x="3520940" y="2524632"/>
          <a:ext cx="872037" cy="690121"/>
        </a:xfrm>
        <a:prstGeom prst="chevron">
          <a:avLst>
            <a:gd name="adj" fmla="val 70610"/>
          </a:avLst>
        </a:prstGeom>
        <a:solidFill>
          <a:schemeClr val="accent5">
            <a:hueOff val="-8819838"/>
            <a:satOff val="8642"/>
            <a:lumOff val="-9965"/>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D156B02-DFFA-4E63-B4B2-2C579D97E478}">
      <dsp:nvSpPr>
        <dsp:cNvPr id="0" name=""/>
        <dsp:cNvSpPr/>
      </dsp:nvSpPr>
      <dsp:spPr>
        <a:xfrm>
          <a:off x="4044742" y="2524632"/>
          <a:ext cx="872037" cy="690121"/>
        </a:xfrm>
        <a:prstGeom prst="chevron">
          <a:avLst>
            <a:gd name="adj" fmla="val 70610"/>
          </a:avLst>
        </a:prstGeom>
        <a:solidFill>
          <a:schemeClr val="accent5">
            <a:hueOff val="-9309829"/>
            <a:satOff val="9122"/>
            <a:lumOff val="-10519"/>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348FC1C-B100-4E12-9254-D840DDFF48EC}">
      <dsp:nvSpPr>
        <dsp:cNvPr id="0" name=""/>
        <dsp:cNvSpPr/>
      </dsp:nvSpPr>
      <dsp:spPr>
        <a:xfrm>
          <a:off x="4178059" y="2524632"/>
          <a:ext cx="1653836" cy="690121"/>
        </a:xfrm>
        <a:prstGeom prst="chevron">
          <a:avLst>
            <a:gd name="adj" fmla="val 70610"/>
          </a:avLst>
        </a:prstGeom>
        <a:solidFill>
          <a:schemeClr val="accent5">
            <a:hueOff val="-9799820"/>
            <a:satOff val="9602"/>
            <a:lumOff val="-11072"/>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1717526-F3EF-4F5E-99D6-C4643F971FE3}">
      <dsp:nvSpPr>
        <dsp:cNvPr id="0" name=""/>
        <dsp:cNvSpPr/>
      </dsp:nvSpPr>
      <dsp:spPr>
        <a:xfrm>
          <a:off x="1122140" y="2593644"/>
          <a:ext cx="4380628" cy="55209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lumMod val="90000"/>
                  <a:lumOff val="10000"/>
                </a:schemeClr>
              </a:solidFill>
            </a:rPr>
            <a:t>التواصل مع النفس والاخرين والثقة بالنفس</a:t>
          </a:r>
          <a:endParaRPr lang="ar-SA" sz="2000" kern="1200" dirty="0">
            <a:solidFill>
              <a:schemeClr val="tx1">
                <a:lumMod val="90000"/>
                <a:lumOff val="10000"/>
              </a:schemeClr>
            </a:solidFill>
          </a:endParaRPr>
        </a:p>
      </dsp:txBody>
      <dsp:txXfrm>
        <a:off x="1122140" y="2593644"/>
        <a:ext cx="4380628" cy="552097"/>
      </dsp:txXfrm>
    </dsp:sp>
    <dsp:sp modelId="{F6B4ACAA-7AF0-489C-BBCA-A7A452ED36BD}">
      <dsp:nvSpPr>
        <dsp:cNvPr id="0" name=""/>
        <dsp:cNvSpPr/>
      </dsp:nvSpPr>
      <dsp:spPr>
        <a:xfrm>
          <a:off x="1122140" y="3278569"/>
          <a:ext cx="3726655" cy="33878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endParaRPr lang="ar-SA" sz="2000" kern="1200" dirty="0">
            <a:solidFill>
              <a:schemeClr val="tx1">
                <a:lumMod val="90000"/>
                <a:lumOff val="10000"/>
              </a:schemeClr>
            </a:solidFill>
          </a:endParaRPr>
        </a:p>
      </dsp:txBody>
      <dsp:txXfrm>
        <a:off x="1122140" y="3278569"/>
        <a:ext cx="3726655" cy="338786"/>
      </dsp:txXfrm>
    </dsp:sp>
    <dsp:sp modelId="{A65700C5-F3A2-4F1A-9285-DBA5A5343211}">
      <dsp:nvSpPr>
        <dsp:cNvPr id="0" name=""/>
        <dsp:cNvSpPr/>
      </dsp:nvSpPr>
      <dsp:spPr>
        <a:xfrm>
          <a:off x="1383000" y="3617356"/>
          <a:ext cx="872037" cy="690121"/>
        </a:xfrm>
        <a:prstGeom prst="chevron">
          <a:avLst>
            <a:gd name="adj" fmla="val 70610"/>
          </a:avLst>
        </a:prstGeom>
        <a:solidFill>
          <a:schemeClr val="accent5">
            <a:hueOff val="-10289810"/>
            <a:satOff val="10082"/>
            <a:lumOff val="-11626"/>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51FA548-DC21-48E2-8786-4BD997897B9C}">
      <dsp:nvSpPr>
        <dsp:cNvPr id="0" name=""/>
        <dsp:cNvSpPr/>
      </dsp:nvSpPr>
      <dsp:spPr>
        <a:xfrm>
          <a:off x="1906802" y="3617356"/>
          <a:ext cx="872037" cy="690121"/>
        </a:xfrm>
        <a:prstGeom prst="chevron">
          <a:avLst>
            <a:gd name="adj" fmla="val 70610"/>
          </a:avLst>
        </a:prstGeom>
        <a:solidFill>
          <a:schemeClr val="accent5">
            <a:hueOff val="-10779803"/>
            <a:satOff val="10562"/>
            <a:lumOff val="-1218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E6BB7AD-F0BD-4469-BC93-3452F0F6BD30}">
      <dsp:nvSpPr>
        <dsp:cNvPr id="0" name=""/>
        <dsp:cNvSpPr/>
      </dsp:nvSpPr>
      <dsp:spPr>
        <a:xfrm>
          <a:off x="2431018" y="3617356"/>
          <a:ext cx="872037" cy="690121"/>
        </a:xfrm>
        <a:prstGeom prst="chevron">
          <a:avLst>
            <a:gd name="adj" fmla="val 70610"/>
          </a:avLst>
        </a:prstGeom>
        <a:solidFill>
          <a:schemeClr val="accent5">
            <a:hueOff val="-11269793"/>
            <a:satOff val="11042"/>
            <a:lumOff val="-12733"/>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AF06420-B1FF-41D0-A04C-C11814BB92A0}">
      <dsp:nvSpPr>
        <dsp:cNvPr id="0" name=""/>
        <dsp:cNvSpPr/>
      </dsp:nvSpPr>
      <dsp:spPr>
        <a:xfrm>
          <a:off x="2954820" y="3617356"/>
          <a:ext cx="872037" cy="690121"/>
        </a:xfrm>
        <a:prstGeom prst="chevron">
          <a:avLst>
            <a:gd name="adj" fmla="val 70610"/>
          </a:avLst>
        </a:prstGeom>
        <a:solidFill>
          <a:schemeClr val="accent5">
            <a:hueOff val="-11759784"/>
            <a:satOff val="11522"/>
            <a:lumOff val="-13287"/>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FBAB1A7-1D06-4A72-8552-C0096E48C5B4}">
      <dsp:nvSpPr>
        <dsp:cNvPr id="0" name=""/>
        <dsp:cNvSpPr/>
      </dsp:nvSpPr>
      <dsp:spPr>
        <a:xfrm>
          <a:off x="3479036" y="3617356"/>
          <a:ext cx="872037" cy="690121"/>
        </a:xfrm>
        <a:prstGeom prst="chevron">
          <a:avLst>
            <a:gd name="adj" fmla="val 70610"/>
          </a:avLst>
        </a:prstGeom>
        <a:solidFill>
          <a:schemeClr val="accent5">
            <a:hueOff val="-12249774"/>
            <a:satOff val="12002"/>
            <a:lumOff val="-1384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C188F87-154A-404D-83EE-2CFDE70AEAC5}">
      <dsp:nvSpPr>
        <dsp:cNvPr id="0" name=""/>
        <dsp:cNvSpPr/>
      </dsp:nvSpPr>
      <dsp:spPr>
        <a:xfrm>
          <a:off x="4002839" y="3617356"/>
          <a:ext cx="872037" cy="690121"/>
        </a:xfrm>
        <a:prstGeom prst="chevron">
          <a:avLst>
            <a:gd name="adj" fmla="val 70610"/>
          </a:avLst>
        </a:prstGeom>
        <a:solidFill>
          <a:schemeClr val="accent5">
            <a:hueOff val="-12739766"/>
            <a:satOff val="12482"/>
            <a:lumOff val="-1439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F6B6BCB-72A5-4368-8DA6-4964CF7A896E}">
      <dsp:nvSpPr>
        <dsp:cNvPr id="0" name=""/>
        <dsp:cNvSpPr/>
      </dsp:nvSpPr>
      <dsp:spPr>
        <a:xfrm>
          <a:off x="4167078" y="3617356"/>
          <a:ext cx="1591991" cy="690121"/>
        </a:xfrm>
        <a:prstGeom prst="chevron">
          <a:avLst>
            <a:gd name="adj" fmla="val 70610"/>
          </a:avLst>
        </a:prstGeom>
        <a:solidFill>
          <a:schemeClr val="accent5">
            <a:hueOff val="-13229756"/>
            <a:satOff val="12962"/>
            <a:lumOff val="-14948"/>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7C5266A-84BE-43CE-9168-BCC05A1A8E51}">
      <dsp:nvSpPr>
        <dsp:cNvPr id="0" name=""/>
        <dsp:cNvSpPr/>
      </dsp:nvSpPr>
      <dsp:spPr>
        <a:xfrm>
          <a:off x="1122140" y="3686368"/>
          <a:ext cx="4296821" cy="55209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lumMod val="90000"/>
                  <a:lumOff val="10000"/>
                </a:schemeClr>
              </a:solidFill>
            </a:rPr>
            <a:t>تنمية روح المبادرة وعدم التردد في تجربة ما هو جديد</a:t>
          </a:r>
          <a:endParaRPr lang="ar-SA" sz="2000" kern="1200" dirty="0">
            <a:solidFill>
              <a:schemeClr val="tx1">
                <a:lumMod val="90000"/>
                <a:lumOff val="10000"/>
              </a:schemeClr>
            </a:solidFill>
          </a:endParaRPr>
        </a:p>
      </dsp:txBody>
      <dsp:txXfrm>
        <a:off x="1122140" y="3686368"/>
        <a:ext cx="4296821" cy="552097"/>
      </dsp:txXfrm>
    </dsp:sp>
    <dsp:sp modelId="{B9F9652D-A669-46F6-82D9-6BF2362FCAEE}">
      <dsp:nvSpPr>
        <dsp:cNvPr id="0" name=""/>
        <dsp:cNvSpPr/>
      </dsp:nvSpPr>
      <dsp:spPr>
        <a:xfrm>
          <a:off x="1122140" y="4371293"/>
          <a:ext cx="3726655" cy="33878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endParaRPr lang="ar-SA" sz="2000" kern="1200" dirty="0">
            <a:solidFill>
              <a:schemeClr val="tx1">
                <a:lumMod val="90000"/>
                <a:lumOff val="10000"/>
              </a:schemeClr>
            </a:solidFill>
          </a:endParaRPr>
        </a:p>
      </dsp:txBody>
      <dsp:txXfrm>
        <a:off x="1122140" y="4371293"/>
        <a:ext cx="3726655" cy="338786"/>
      </dsp:txXfrm>
    </dsp:sp>
    <dsp:sp modelId="{8E348002-AE14-4CFE-B34D-1D1A364F5CC5}">
      <dsp:nvSpPr>
        <dsp:cNvPr id="0" name=""/>
        <dsp:cNvSpPr/>
      </dsp:nvSpPr>
      <dsp:spPr>
        <a:xfrm>
          <a:off x="1398081" y="4710080"/>
          <a:ext cx="872037" cy="690121"/>
        </a:xfrm>
        <a:prstGeom prst="chevron">
          <a:avLst>
            <a:gd name="adj" fmla="val 70610"/>
          </a:avLst>
        </a:prstGeom>
        <a:solidFill>
          <a:schemeClr val="accent5">
            <a:hueOff val="-13719748"/>
            <a:satOff val="13442"/>
            <a:lumOff val="-15501"/>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87108E8-125D-4007-A513-A1F22D4995C4}">
      <dsp:nvSpPr>
        <dsp:cNvPr id="0" name=""/>
        <dsp:cNvSpPr/>
      </dsp:nvSpPr>
      <dsp:spPr>
        <a:xfrm>
          <a:off x="1921883" y="4710080"/>
          <a:ext cx="872037" cy="690121"/>
        </a:xfrm>
        <a:prstGeom prst="chevron">
          <a:avLst>
            <a:gd name="adj" fmla="val 70610"/>
          </a:avLst>
        </a:prstGeom>
        <a:solidFill>
          <a:schemeClr val="accent5">
            <a:hueOff val="-14209738"/>
            <a:satOff val="13923"/>
            <a:lumOff val="-16055"/>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14237A7-7179-4462-8485-BA1895CB5FA0}">
      <dsp:nvSpPr>
        <dsp:cNvPr id="0" name=""/>
        <dsp:cNvSpPr/>
      </dsp:nvSpPr>
      <dsp:spPr>
        <a:xfrm>
          <a:off x="2446100" y="4710080"/>
          <a:ext cx="872037" cy="690121"/>
        </a:xfrm>
        <a:prstGeom prst="chevron">
          <a:avLst>
            <a:gd name="adj" fmla="val 70610"/>
          </a:avLst>
        </a:prstGeom>
        <a:solidFill>
          <a:schemeClr val="accent5">
            <a:hueOff val="-14699730"/>
            <a:satOff val="14403"/>
            <a:lumOff val="-16609"/>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D9E89A8-A347-4082-ADB1-9A01E8CF77D5}">
      <dsp:nvSpPr>
        <dsp:cNvPr id="0" name=""/>
        <dsp:cNvSpPr/>
      </dsp:nvSpPr>
      <dsp:spPr>
        <a:xfrm>
          <a:off x="2969902" y="4710080"/>
          <a:ext cx="872037" cy="690121"/>
        </a:xfrm>
        <a:prstGeom prst="chevron">
          <a:avLst>
            <a:gd name="adj" fmla="val 70610"/>
          </a:avLst>
        </a:prstGeom>
        <a:solidFill>
          <a:schemeClr val="accent5">
            <a:hueOff val="-15189720"/>
            <a:satOff val="14883"/>
            <a:lumOff val="-17162"/>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335FC1C-CE8F-4BC1-BCDE-6A41247A352F}">
      <dsp:nvSpPr>
        <dsp:cNvPr id="0" name=""/>
        <dsp:cNvSpPr/>
      </dsp:nvSpPr>
      <dsp:spPr>
        <a:xfrm>
          <a:off x="3494118" y="4710080"/>
          <a:ext cx="872037" cy="690121"/>
        </a:xfrm>
        <a:prstGeom prst="chevron">
          <a:avLst>
            <a:gd name="adj" fmla="val 70610"/>
          </a:avLst>
        </a:prstGeom>
        <a:solidFill>
          <a:schemeClr val="accent5">
            <a:hueOff val="-15679711"/>
            <a:satOff val="15363"/>
            <a:lumOff val="-17716"/>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A7FD92B-CBD0-4BBF-ACB3-8C1E4F2018E2}">
      <dsp:nvSpPr>
        <dsp:cNvPr id="0" name=""/>
        <dsp:cNvSpPr/>
      </dsp:nvSpPr>
      <dsp:spPr>
        <a:xfrm>
          <a:off x="4017920" y="4710080"/>
          <a:ext cx="872037" cy="690121"/>
        </a:xfrm>
        <a:prstGeom prst="chevron">
          <a:avLst>
            <a:gd name="adj" fmla="val 70610"/>
          </a:avLst>
        </a:prstGeom>
        <a:solidFill>
          <a:schemeClr val="accent5">
            <a:hueOff val="-16169702"/>
            <a:satOff val="15843"/>
            <a:lumOff val="-18269"/>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A98D16F-F426-410F-BEBE-53D5CE09AFEC}">
      <dsp:nvSpPr>
        <dsp:cNvPr id="0" name=""/>
        <dsp:cNvSpPr/>
      </dsp:nvSpPr>
      <dsp:spPr>
        <a:xfrm>
          <a:off x="4165486" y="4710080"/>
          <a:ext cx="1625338" cy="690121"/>
        </a:xfrm>
        <a:prstGeom prst="chevron">
          <a:avLst>
            <a:gd name="adj" fmla="val 70610"/>
          </a:avLst>
        </a:prstGeom>
        <a:solidFill>
          <a:schemeClr val="accent5">
            <a:hueOff val="-16659694"/>
            <a:satOff val="16323"/>
            <a:lumOff val="-18823"/>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4DAEFED-B212-41B7-852A-C652B7923604}">
      <dsp:nvSpPr>
        <dsp:cNvPr id="0" name=""/>
        <dsp:cNvSpPr/>
      </dsp:nvSpPr>
      <dsp:spPr>
        <a:xfrm>
          <a:off x="1122140" y="4779092"/>
          <a:ext cx="4326984" cy="55209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lumMod val="90000"/>
                  <a:lumOff val="10000"/>
                </a:schemeClr>
              </a:solidFill>
            </a:rPr>
            <a:t>ترويض النفس على تقبل النقد, و احترام الرأي الآخر مهما كان الاختلاف معه</a:t>
          </a:r>
          <a:endParaRPr lang="ar-SA" sz="2000" kern="1200" dirty="0">
            <a:solidFill>
              <a:schemeClr val="tx1">
                <a:lumMod val="90000"/>
                <a:lumOff val="10000"/>
              </a:schemeClr>
            </a:solidFill>
          </a:endParaRPr>
        </a:p>
      </dsp:txBody>
      <dsp:txXfrm>
        <a:off x="1122140" y="4779092"/>
        <a:ext cx="4326984" cy="5520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49E50-0D95-4882-AA31-430C9F8E7609}">
      <dsp:nvSpPr>
        <dsp:cNvPr id="0" name=""/>
        <dsp:cNvSpPr/>
      </dsp:nvSpPr>
      <dsp:spPr>
        <a:xfrm>
          <a:off x="0" y="0"/>
          <a:ext cx="7536160" cy="221278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r" defTabSz="2089150">
            <a:lnSpc>
              <a:spcPct val="90000"/>
            </a:lnSpc>
            <a:spcBef>
              <a:spcPct val="0"/>
            </a:spcBef>
            <a:spcAft>
              <a:spcPct val="35000"/>
            </a:spcAft>
          </a:pPr>
          <a:r>
            <a:rPr lang="ar-SA" sz="4700" b="1" kern="1200" dirty="0" smtClean="0">
              <a:solidFill>
                <a:srgbClr val="C00000"/>
              </a:solidFill>
              <a:cs typeface="Akhbar MT" pitchFamily="2" charset="-78"/>
            </a:rPr>
            <a:t>ماذا نعني بكل من العمل متعدد التخصصات والعمل </a:t>
          </a:r>
          <a:r>
            <a:rPr lang="ar-SA" sz="4700" b="1" kern="1200" dirty="0" smtClean="0">
              <a:solidFill>
                <a:srgbClr val="C00000"/>
              </a:solidFill>
              <a:cs typeface="Akhbar MT" pitchFamily="2" charset="-78"/>
            </a:rPr>
            <a:t>المستقل؟</a:t>
          </a:r>
          <a:endParaRPr lang="en-US" sz="4700" b="1" kern="1200" dirty="0">
            <a:solidFill>
              <a:srgbClr val="C00000"/>
            </a:solidFill>
            <a:cs typeface="Akhbar MT" pitchFamily="2" charset="-78"/>
          </a:endParaRPr>
        </a:p>
      </dsp:txBody>
      <dsp:txXfrm>
        <a:off x="1728510" y="0"/>
        <a:ext cx="5807649" cy="2212784"/>
      </dsp:txXfrm>
    </dsp:sp>
    <dsp:sp modelId="{DCA6210A-BD42-4096-972C-B049B22DDD05}">
      <dsp:nvSpPr>
        <dsp:cNvPr id="0" name=""/>
        <dsp:cNvSpPr/>
      </dsp:nvSpPr>
      <dsp:spPr>
        <a:xfrm>
          <a:off x="221278" y="221278"/>
          <a:ext cx="1507232" cy="1770227"/>
        </a:xfrm>
        <a:prstGeom prst="roundRect">
          <a:avLst>
            <a:gd name="adj" fmla="val 1000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04/02/39</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pPr/>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04/02/39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04/02/39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04/02/39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04/02/39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04/02/39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04/02/39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pPr/>
              <a:t>04/02/39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04/02/39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04/02/39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04/02/39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ransition spd="med">
    <p:randomBa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04/02/39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pPr/>
              <a:t>04/02/39</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pPr/>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transition spd="med">
    <p:randomBa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04/02/39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04/02/39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04/02/39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04/02/39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ransition spd="med">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04/02/39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04/02/39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04/02/39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04/02/39</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transition spd="med">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04/02/39</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04/02/39</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randomBar/>
  </p:transition>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pPr/>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pPr/>
              <a:t>04/02/39</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randomBar/>
  </p:transition>
  <p:timing>
    <p:tnLst>
      <p:par>
        <p:cTn id="1" dur="indefinite" restart="never" nodeType="tmRoot"/>
      </p:par>
    </p:tnLst>
  </p:timing>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7.jp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74528" y="2204864"/>
            <a:ext cx="6624736" cy="1938992"/>
          </a:xfrm>
          <a:prstGeom prst="rect">
            <a:avLst/>
          </a:prstGeom>
          <a:noFill/>
        </p:spPr>
        <p:txBody>
          <a:bodyPr wrap="square" rtlCol="1">
            <a:spAutoFit/>
          </a:bodyPr>
          <a:lstStyle/>
          <a:p>
            <a:r>
              <a:rPr lang="ar-SA" sz="6000" b="1" dirty="0" smtClean="0">
                <a:latin typeface="Arabic Typesetting" pitchFamily="66" charset="-78"/>
                <a:cs typeface="Arabic Typesetting" pitchFamily="66" charset="-78"/>
              </a:rPr>
              <a:t>قال الله تعالى </a:t>
            </a:r>
            <a:r>
              <a:rPr lang="ar-SA" sz="6000" b="1" dirty="0" smtClean="0"/>
              <a:t>« </a:t>
            </a:r>
            <a:r>
              <a:rPr lang="ar-SA" sz="6000" b="1" dirty="0" smtClean="0">
                <a:solidFill>
                  <a:srgbClr val="C00000"/>
                </a:solidFill>
                <a:latin typeface="Aldhabi" pitchFamily="2" charset="-78"/>
                <a:cs typeface="Aldhabi" pitchFamily="2" charset="-78"/>
              </a:rPr>
              <a:t>إن الله لا يغير ما بقوم حتى يغيروا ما في أنفسهم</a:t>
            </a:r>
            <a:r>
              <a:rPr lang="ar-SA" sz="6000" b="1" dirty="0" smtClean="0"/>
              <a:t>»</a:t>
            </a:r>
            <a:endParaRPr lang="en-US" sz="6000" b="1" dirty="0"/>
          </a:p>
        </p:txBody>
      </p:sp>
    </p:spTree>
    <p:extLst>
      <p:ext uri="{BB962C8B-B14F-4D97-AF65-F5344CB8AC3E}">
        <p14:creationId xmlns:p14="http://schemas.microsoft.com/office/powerpoint/2010/main" val="3955197427"/>
      </p:ext>
    </p:extLst>
  </p:cSld>
  <p:clrMapOvr>
    <a:masterClrMapping/>
  </p:clrMapOvr>
  <p:transition spd="med">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4989"/>
            <a:ext cx="2932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80" y="2780928"/>
            <a:ext cx="2904378" cy="3379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وسيلة شرح على شكل سحابة 3"/>
          <p:cNvSpPr/>
          <p:nvPr/>
        </p:nvSpPr>
        <p:spPr>
          <a:xfrm>
            <a:off x="1115616" y="1124744"/>
            <a:ext cx="4608512" cy="2643015"/>
          </a:xfrm>
          <a:prstGeom prst="cloudCallout">
            <a:avLst>
              <a:gd name="adj1" fmla="val 62237"/>
              <a:gd name="adj2" fmla="val 35432"/>
            </a:avLst>
          </a:prstGeom>
          <a:solidFill>
            <a:srgbClr val="FFD96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accent3">
                    <a:lumMod val="75000"/>
                  </a:schemeClr>
                </a:solidFill>
              </a:rPr>
              <a:t>على ماذا يشتمل</a:t>
            </a:r>
          </a:p>
          <a:p>
            <a:pPr algn="ctr"/>
            <a:r>
              <a:rPr lang="ar-SA" sz="2800" b="1" dirty="0" smtClean="0">
                <a:solidFill>
                  <a:schemeClr val="accent3">
                    <a:lumMod val="75000"/>
                  </a:schemeClr>
                </a:solidFill>
              </a:rPr>
              <a:t>التطوير الذاتي</a:t>
            </a:r>
            <a:endParaRPr lang="ar-SA" sz="2800" b="1" dirty="0">
              <a:solidFill>
                <a:schemeClr val="accent3">
                  <a:lumMod val="75000"/>
                </a:schemeClr>
              </a:solidFill>
            </a:endParaRPr>
          </a:p>
        </p:txBody>
      </p:sp>
    </p:spTree>
    <p:extLst>
      <p:ext uri="{BB962C8B-B14F-4D97-AF65-F5344CB8AC3E}">
        <p14:creationId xmlns:p14="http://schemas.microsoft.com/office/powerpoint/2010/main" val="2219632029"/>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4"/>
                                        </p:tgtEl>
                                      </p:cBhvr>
                                      <p:to x="80000" y="100000"/>
                                    </p:animScale>
                                    <p:anim by="(#ppt_w*0.10)" calcmode="lin" valueType="num">
                                      <p:cBhvr>
                                        <p:cTn id="7" dur="250" autoRev="1" fill="hold">
                                          <p:stCondLst>
                                            <p:cond delay="0"/>
                                          </p:stCondLst>
                                        </p:cTn>
                                        <p:tgtEl>
                                          <p:spTgt spid="4"/>
                                        </p:tgtEl>
                                        <p:attrNameLst>
                                          <p:attrName>ppt_x</p:attrName>
                                        </p:attrNameLst>
                                      </p:cBhvr>
                                    </p:anim>
                                    <p:anim by="(-#ppt_w*0.10)" calcmode="lin" valueType="num">
                                      <p:cBhvr>
                                        <p:cTn id="8" dur="250" autoRev="1" fill="hold">
                                          <p:stCondLst>
                                            <p:cond delay="0"/>
                                          </p:stCondLst>
                                        </p:cTn>
                                        <p:tgtEl>
                                          <p:spTgt spid="4"/>
                                        </p:tgtEl>
                                        <p:attrNameLst>
                                          <p:attrName>ppt_y</p:attrName>
                                        </p:attrNameLst>
                                      </p:cBhvr>
                                    </p:anim>
                                    <p:animRot by="-480000">
                                      <p:cBhvr>
                                        <p:cTn id="9" dur="250" autoRev="1"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9171" y="-3426"/>
            <a:ext cx="2932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رسم تخطيطي 1"/>
          <p:cNvGraphicFramePr/>
          <p:nvPr>
            <p:extLst>
              <p:ext uri="{D42A27DB-BD31-4B8C-83A1-F6EECF244321}">
                <p14:modId xmlns:p14="http://schemas.microsoft.com/office/powerpoint/2010/main" val="2224140327"/>
              </p:ext>
            </p:extLst>
          </p:nvPr>
        </p:nvGraphicFramePr>
        <p:xfrm>
          <a:off x="467544" y="764704"/>
          <a:ext cx="8136904"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6341151"/>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9171" y="-3426"/>
            <a:ext cx="2932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ربع نص 3"/>
          <p:cNvSpPr txBox="1"/>
          <p:nvPr/>
        </p:nvSpPr>
        <p:spPr>
          <a:xfrm>
            <a:off x="827584" y="880521"/>
            <a:ext cx="7632848" cy="1569660"/>
          </a:xfrm>
          <a:prstGeom prst="rect">
            <a:avLst/>
          </a:prstGeom>
          <a:noFill/>
        </p:spPr>
        <p:txBody>
          <a:bodyPr wrap="square" rtlCol="1">
            <a:spAutoFit/>
          </a:bodyPr>
          <a:lstStyle/>
          <a:p>
            <a:r>
              <a:rPr lang="ar-SA" sz="3200" b="1" dirty="0" smtClean="0">
                <a:solidFill>
                  <a:srgbClr val="C00000"/>
                </a:solidFill>
                <a:cs typeface="Akhbar MT" pitchFamily="2" charset="-78"/>
              </a:rPr>
              <a:t>-لماذا نمشي في طريق في حياتنا ثم يصيبنا الفتور في منتصف الطريق؟</a:t>
            </a:r>
          </a:p>
          <a:p>
            <a:r>
              <a:rPr lang="ar-SA" sz="3200" b="1" dirty="0" smtClean="0">
                <a:solidFill>
                  <a:srgbClr val="C00000"/>
                </a:solidFill>
                <a:cs typeface="Akhbar MT" pitchFamily="2" charset="-78"/>
              </a:rPr>
              <a:t>-لماذا لا نسأل أنفسنا من قبل ماذا نريد من دراستنا؟ من عملنا؟ من تفاعلنا مع الحياة؟</a:t>
            </a:r>
          </a:p>
        </p:txBody>
      </p:sp>
      <p:sp>
        <p:nvSpPr>
          <p:cNvPr id="6" name="إطار 5"/>
          <p:cNvSpPr/>
          <p:nvPr/>
        </p:nvSpPr>
        <p:spPr>
          <a:xfrm>
            <a:off x="1187624" y="2780928"/>
            <a:ext cx="6768752" cy="288032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cs typeface="Akhbar MT" pitchFamily="2" charset="-78"/>
              </a:rPr>
              <a:t>ان هذه الاسئلة سوف تعني بالنسبة لك ألا تبدأ أي مشروع أو عمل أو حتى اتخاذ قرار الا وصورة المحصلة النهائية والنتيجة التي تتوقع ان تصل اليها هي المرجع او المعيار الذي يحكم كافة قرارتك وتصرفاتك</a:t>
            </a:r>
            <a:endParaRPr lang="en-US" sz="3200" b="1" dirty="0">
              <a:solidFill>
                <a:schemeClr val="tx1"/>
              </a:solidFill>
              <a:cs typeface="Akhbar MT" pitchFamily="2" charset="-78"/>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4989"/>
            <a:ext cx="2932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80" y="2780928"/>
            <a:ext cx="2904378" cy="3379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وسيلة شرح على شكل سحابة 3"/>
          <p:cNvSpPr/>
          <p:nvPr/>
        </p:nvSpPr>
        <p:spPr>
          <a:xfrm>
            <a:off x="1115616" y="1124744"/>
            <a:ext cx="4608512" cy="2643015"/>
          </a:xfrm>
          <a:prstGeom prst="cloudCallout">
            <a:avLst>
              <a:gd name="adj1" fmla="val 62237"/>
              <a:gd name="adj2" fmla="val 35432"/>
            </a:avLst>
          </a:prstGeom>
          <a:solidFill>
            <a:srgbClr val="FFD96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accent3">
                    <a:lumMod val="75000"/>
                  </a:schemeClr>
                </a:solidFill>
              </a:rPr>
              <a:t>ما أساليب تطوير الذات</a:t>
            </a:r>
            <a:endParaRPr lang="ar-SA" sz="2800" b="1" dirty="0">
              <a:solidFill>
                <a:schemeClr val="accent3">
                  <a:lumMod val="75000"/>
                </a:schemeClr>
              </a:solidFill>
            </a:endParaRPr>
          </a:p>
        </p:txBody>
      </p:sp>
    </p:spTree>
    <p:extLst>
      <p:ext uri="{BB962C8B-B14F-4D97-AF65-F5344CB8AC3E}">
        <p14:creationId xmlns:p14="http://schemas.microsoft.com/office/powerpoint/2010/main" val="1787877406"/>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4"/>
                                        </p:tgtEl>
                                      </p:cBhvr>
                                      <p:to x="80000" y="100000"/>
                                    </p:animScale>
                                    <p:anim by="(#ppt_w*0.10)" calcmode="lin" valueType="num">
                                      <p:cBhvr>
                                        <p:cTn id="7" dur="250" autoRev="1" fill="hold">
                                          <p:stCondLst>
                                            <p:cond delay="0"/>
                                          </p:stCondLst>
                                        </p:cTn>
                                        <p:tgtEl>
                                          <p:spTgt spid="4"/>
                                        </p:tgtEl>
                                        <p:attrNameLst>
                                          <p:attrName>ppt_x</p:attrName>
                                        </p:attrNameLst>
                                      </p:cBhvr>
                                    </p:anim>
                                    <p:anim by="(-#ppt_w*0.10)" calcmode="lin" valueType="num">
                                      <p:cBhvr>
                                        <p:cTn id="8" dur="250" autoRev="1" fill="hold">
                                          <p:stCondLst>
                                            <p:cond delay="0"/>
                                          </p:stCondLst>
                                        </p:cTn>
                                        <p:tgtEl>
                                          <p:spTgt spid="4"/>
                                        </p:tgtEl>
                                        <p:attrNameLst>
                                          <p:attrName>ppt_y</p:attrName>
                                        </p:attrNameLst>
                                      </p:cBhvr>
                                    </p:anim>
                                    <p:animRot by="-480000">
                                      <p:cBhvr>
                                        <p:cTn id="9" dur="250" autoRev="1"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9171" y="-3426"/>
            <a:ext cx="2932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رسم تخطيطي 3"/>
          <p:cNvGraphicFramePr/>
          <p:nvPr>
            <p:extLst>
              <p:ext uri="{D42A27DB-BD31-4B8C-83A1-F6EECF244321}">
                <p14:modId xmlns:p14="http://schemas.microsoft.com/office/powerpoint/2010/main" val="3787525417"/>
              </p:ext>
            </p:extLst>
          </p:nvPr>
        </p:nvGraphicFramePr>
        <p:xfrm>
          <a:off x="179512" y="908720"/>
          <a:ext cx="7008440"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84168" y="745874"/>
            <a:ext cx="2575173" cy="5523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91680" y="1052736"/>
            <a:ext cx="6264696" cy="2123658"/>
          </a:xfrm>
          <a:prstGeom prst="rect">
            <a:avLst/>
          </a:prstGeom>
          <a:noFill/>
        </p:spPr>
        <p:txBody>
          <a:bodyPr wrap="square" rtlCol="1">
            <a:spAutoFit/>
          </a:bodyPr>
          <a:lstStyle/>
          <a:p>
            <a:r>
              <a:rPr lang="ar-SA" sz="4400" b="1" u="sng" dirty="0" smtClean="0">
                <a:solidFill>
                  <a:srgbClr val="C00000"/>
                </a:solidFill>
                <a:cs typeface="Akhbar MT" pitchFamily="2" charset="-78"/>
              </a:rPr>
              <a:t>طالبتي :</a:t>
            </a:r>
          </a:p>
          <a:p>
            <a:r>
              <a:rPr lang="ar-SA" sz="4400" b="1" dirty="0" smtClean="0">
                <a:solidFill>
                  <a:srgbClr val="C00000"/>
                </a:solidFill>
                <a:cs typeface="Akhbar MT" pitchFamily="2" charset="-78"/>
              </a:rPr>
              <a:t>برأيك هل من الممكن ان يتوقف المرء عن الاحساس بالحاجة الى تطوير ذاته؟</a:t>
            </a:r>
            <a:endParaRPr lang="en-US" sz="4400" b="1" dirty="0">
              <a:solidFill>
                <a:srgbClr val="C00000"/>
              </a:solidFill>
              <a:cs typeface="Akhbar MT" pitchFamily="2" charset="-78"/>
            </a:endParaRPr>
          </a:p>
        </p:txBody>
      </p:sp>
      <p:sp>
        <p:nvSpPr>
          <p:cNvPr id="4" name="مجسم مشطوف الحواف 3"/>
          <p:cNvSpPr/>
          <p:nvPr/>
        </p:nvSpPr>
        <p:spPr>
          <a:xfrm>
            <a:off x="3923928" y="3717032"/>
            <a:ext cx="4176464" cy="2232248"/>
          </a:xfrm>
          <a:prstGeom prst="beve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rgbClr val="C00000"/>
                </a:solidFill>
                <a:latin typeface="Arial" pitchFamily="34" charset="0"/>
                <a:cs typeface="Arial" pitchFamily="34" charset="0"/>
              </a:rPr>
              <a:t>نشاط تطوير الذات</a:t>
            </a:r>
          </a:p>
          <a:p>
            <a:pPr algn="ctr"/>
            <a:r>
              <a:rPr lang="ar-SA" sz="2800" b="1" dirty="0" smtClean="0">
                <a:solidFill>
                  <a:srgbClr val="C00000"/>
                </a:solidFill>
                <a:latin typeface="Arial" pitchFamily="34" charset="0"/>
                <a:cs typeface="Arial" pitchFamily="34" charset="0"/>
              </a:rPr>
              <a:t>ص 39</a:t>
            </a:r>
            <a:endParaRPr lang="en-US" sz="2800"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29799415"/>
      </p:ext>
    </p:extLst>
  </p:cSld>
  <p:clrMapOvr>
    <a:masterClrMapping/>
  </p:clrMapOvr>
  <p:transition spd="med">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71600" y="620688"/>
            <a:ext cx="7056784" cy="1200329"/>
          </a:xfrm>
          <a:prstGeom prst="rect">
            <a:avLst/>
          </a:prstGeom>
          <a:noFill/>
        </p:spPr>
        <p:txBody>
          <a:bodyPr wrap="square" rtlCol="1">
            <a:spAutoFit/>
          </a:bodyPr>
          <a:lstStyle/>
          <a:p>
            <a:r>
              <a:rPr lang="ar-SA" sz="3600" b="1" dirty="0" smtClean="0">
                <a:solidFill>
                  <a:srgbClr val="FF0000"/>
                </a:solidFill>
                <a:cs typeface="Akhbar MT" pitchFamily="2" charset="-78"/>
              </a:rPr>
              <a:t>طالبتي : باستخدام استراتيجية نجم البحر قومي بالتعاون مع زميلاتك بحصر أهم اساليب تطوير الذات؟</a:t>
            </a:r>
            <a:endParaRPr lang="en-US" sz="3600" b="1" dirty="0">
              <a:solidFill>
                <a:srgbClr val="FF0000"/>
              </a:solidFill>
              <a:cs typeface="Akhbar MT" pitchFamily="2" charset="-78"/>
            </a:endParaRPr>
          </a:p>
        </p:txBody>
      </p:sp>
      <p:sp>
        <p:nvSpPr>
          <p:cNvPr id="4" name="مخطط انسيابي: رابط 3"/>
          <p:cNvSpPr/>
          <p:nvPr/>
        </p:nvSpPr>
        <p:spPr>
          <a:xfrm>
            <a:off x="3984444" y="1821018"/>
            <a:ext cx="1811692" cy="1103926"/>
          </a:xfrm>
          <a:prstGeom prst="flowChartConnector">
            <a:avLst/>
          </a:prstGeom>
          <a:solidFill>
            <a:srgbClr val="D47E8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5094810"/>
            <a:ext cx="1808783" cy="1127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4959551"/>
            <a:ext cx="1932724" cy="1204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3051845"/>
            <a:ext cx="1863626" cy="116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3703" y="3051845"/>
            <a:ext cx="1828224" cy="1139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ربع نص 4"/>
          <p:cNvSpPr txBox="1"/>
          <p:nvPr/>
        </p:nvSpPr>
        <p:spPr>
          <a:xfrm>
            <a:off x="4680012" y="-234045"/>
            <a:ext cx="2952328" cy="923330"/>
          </a:xfrm>
          <a:prstGeom prst="rect">
            <a:avLst/>
          </a:prstGeom>
          <a:noFill/>
        </p:spPr>
        <p:txBody>
          <a:bodyPr wrap="square" rtlCol="1">
            <a:spAutoFit/>
          </a:bodyPr>
          <a:lstStyle/>
          <a:p>
            <a:r>
              <a:rPr lang="ar-SA" sz="5400" b="1" dirty="0" smtClean="0">
                <a:latin typeface="Aldhabi" pitchFamily="2" charset="-78"/>
                <a:cs typeface="Aldhabi" pitchFamily="2" charset="-78"/>
              </a:rPr>
              <a:t>نشاط</a:t>
            </a:r>
            <a:endParaRPr lang="en-US" sz="5400" b="1" dirty="0">
              <a:latin typeface="Aldhabi" pitchFamily="2" charset="-78"/>
              <a:cs typeface="Aldhabi" pitchFamily="2" charset="-78"/>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4440" y="3039871"/>
            <a:ext cx="2171700" cy="2105025"/>
          </a:xfrm>
          <a:prstGeom prst="rect">
            <a:avLst/>
          </a:prstGeom>
        </p:spPr>
      </p:pic>
    </p:spTree>
    <p:extLst>
      <p:ext uri="{BB962C8B-B14F-4D97-AF65-F5344CB8AC3E}">
        <p14:creationId xmlns:p14="http://schemas.microsoft.com/office/powerpoint/2010/main" val="1743733933"/>
      </p:ext>
    </p:extLst>
  </p:cSld>
  <p:clrMapOvr>
    <a:masterClrMapping/>
  </p:clrMapOvr>
  <p:transition spd="med">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051720" y="1196752"/>
            <a:ext cx="5328592" cy="4536504"/>
          </a:xfrm>
          <a:prstGeom prst="ellipse">
            <a:avLst/>
          </a:prstGeom>
          <a:solidFill>
            <a:schemeClr val="accent4">
              <a:lumMod val="20000"/>
              <a:lumOff val="80000"/>
            </a:schemeClr>
          </a:solidFill>
          <a:ln>
            <a:noFill/>
          </a:ln>
          <a:effectLst>
            <a:glow rad="228600">
              <a:schemeClr val="accent1">
                <a:lumMod val="5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chemeClr val="tx1"/>
                </a:solidFill>
                <a:cs typeface="Akhbar MT" pitchFamily="2" charset="-78"/>
              </a:rPr>
              <a:t>التطوير الذاتي </a:t>
            </a:r>
            <a:endParaRPr lang="en-US" sz="4800" b="1" dirty="0">
              <a:solidFill>
                <a:schemeClr val="tx1"/>
              </a:solidFill>
              <a:cs typeface="Akhbar MT" pitchFamily="2" charset="-78"/>
            </a:endParaRPr>
          </a:p>
        </p:txBody>
      </p:sp>
    </p:spTree>
    <p:extLst>
      <p:ext uri="{BB962C8B-B14F-4D97-AF65-F5344CB8AC3E}">
        <p14:creationId xmlns:p14="http://schemas.microsoft.com/office/powerpoint/2010/main" val="3618131309"/>
      </p:ext>
    </p:extLst>
  </p:cSld>
  <p:clrMapOvr>
    <a:masterClrMapping/>
  </p:clrMapOvr>
  <p:transition spd="med">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695279"/>
            <a:ext cx="6768752" cy="1754326"/>
          </a:xfrm>
          <a:prstGeom prst="rect">
            <a:avLst/>
          </a:prstGeom>
          <a:noFill/>
        </p:spPr>
        <p:txBody>
          <a:bodyPr wrap="square" rtlCol="1">
            <a:spAutoFit/>
          </a:bodyPr>
          <a:lstStyle/>
          <a:p>
            <a:r>
              <a:rPr lang="ar-SA" sz="3600" b="1" u="sng" dirty="0" smtClean="0">
                <a:solidFill>
                  <a:srgbClr val="C00000"/>
                </a:solidFill>
                <a:latin typeface="Arial" pitchFamily="34" charset="0"/>
                <a:cs typeface="Arial" pitchFamily="34" charset="0"/>
              </a:rPr>
              <a:t>أهم مجالات التطوير:</a:t>
            </a:r>
          </a:p>
          <a:p>
            <a:r>
              <a:rPr lang="ar-SA" sz="3600" b="1" dirty="0" smtClean="0">
                <a:solidFill>
                  <a:schemeClr val="tx1">
                    <a:lumMod val="95000"/>
                    <a:lumOff val="5000"/>
                  </a:schemeClr>
                </a:solidFill>
                <a:latin typeface="Arial" pitchFamily="34" charset="0"/>
                <a:cs typeface="Arial" pitchFamily="34" charset="0"/>
              </a:rPr>
              <a:t>1- العمل متعدد التخصصات</a:t>
            </a:r>
          </a:p>
          <a:p>
            <a:r>
              <a:rPr lang="ar-SA" sz="3600" b="1" dirty="0" smtClean="0">
                <a:solidFill>
                  <a:schemeClr val="tx1">
                    <a:lumMod val="95000"/>
                    <a:lumOff val="5000"/>
                  </a:schemeClr>
                </a:solidFill>
                <a:latin typeface="Arial" pitchFamily="34" charset="0"/>
                <a:cs typeface="Arial" pitchFamily="34" charset="0"/>
              </a:rPr>
              <a:t>2- العمل المستقل</a:t>
            </a:r>
            <a:endParaRPr lang="en-US" sz="3600" b="1" dirty="0">
              <a:solidFill>
                <a:schemeClr val="tx1">
                  <a:lumMod val="95000"/>
                  <a:lumOff val="5000"/>
                </a:schemeClr>
              </a:solidFill>
              <a:latin typeface="Arial" pitchFamily="34" charset="0"/>
              <a:cs typeface="Arial" pitchFamily="34" charset="0"/>
            </a:endParaRPr>
          </a:p>
        </p:txBody>
      </p:sp>
      <p:graphicFrame>
        <p:nvGraphicFramePr>
          <p:cNvPr id="4" name="رسم تخطيطي 3"/>
          <p:cNvGraphicFramePr/>
          <p:nvPr>
            <p:extLst>
              <p:ext uri="{D42A27DB-BD31-4B8C-83A1-F6EECF244321}">
                <p14:modId xmlns:p14="http://schemas.microsoft.com/office/powerpoint/2010/main" val="882891016"/>
              </p:ext>
            </p:extLst>
          </p:nvPr>
        </p:nvGraphicFramePr>
        <p:xfrm>
          <a:off x="780256" y="2450244"/>
          <a:ext cx="7536160" cy="2212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صورة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4771" y="2636912"/>
            <a:ext cx="1679431" cy="1872208"/>
          </a:xfrm>
          <a:prstGeom prst="rect">
            <a:avLst/>
          </a:prstGeom>
        </p:spPr>
      </p:pic>
      <p:sp>
        <p:nvSpPr>
          <p:cNvPr id="6" name="مربع نص 5"/>
          <p:cNvSpPr txBox="1"/>
          <p:nvPr/>
        </p:nvSpPr>
        <p:spPr>
          <a:xfrm>
            <a:off x="755576" y="4922511"/>
            <a:ext cx="7344816" cy="1323439"/>
          </a:xfrm>
          <a:prstGeom prst="rect">
            <a:avLst/>
          </a:prstGeom>
          <a:noFill/>
        </p:spPr>
        <p:txBody>
          <a:bodyPr wrap="square" rtlCol="1">
            <a:spAutoFit/>
          </a:bodyPr>
          <a:lstStyle/>
          <a:p>
            <a:r>
              <a:rPr lang="ar-SA" sz="3200" b="1" dirty="0" smtClean="0">
                <a:cs typeface="Akhbar MT" pitchFamily="2" charset="-78"/>
              </a:rPr>
              <a:t>-</a:t>
            </a:r>
            <a:r>
              <a:rPr lang="ar-SA" sz="4000" b="1" dirty="0" smtClean="0">
                <a:cs typeface="Akhbar MT" pitchFamily="2" charset="-78"/>
              </a:rPr>
              <a:t>أيهما أفضل بوجهة نظرك العمل متعدد  التخصصات او العمل المستقل؟</a:t>
            </a:r>
            <a:endParaRPr lang="en-US" sz="4000" b="1" dirty="0">
              <a:cs typeface="Akhbar MT" pitchFamily="2" charset="-78"/>
            </a:endParaRPr>
          </a:p>
        </p:txBody>
      </p:sp>
    </p:spTree>
    <p:extLst>
      <p:ext uri="{BB962C8B-B14F-4D97-AF65-F5344CB8AC3E}">
        <p14:creationId xmlns:p14="http://schemas.microsoft.com/office/powerpoint/2010/main" val="1928064748"/>
      </p:ext>
    </p:extLst>
  </p:cSld>
  <p:clrMapOvr>
    <a:masterClrMapping/>
  </p:clrMapOvr>
  <p:transition spd="med">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892181" y="0"/>
            <a:ext cx="2880320" cy="646331"/>
          </a:xfrm>
          <a:prstGeom prst="rect">
            <a:avLst/>
          </a:prstGeom>
          <a:noFill/>
        </p:spPr>
        <p:txBody>
          <a:bodyPr wrap="square" rtlCol="1">
            <a:spAutoFit/>
          </a:bodyPr>
          <a:lstStyle/>
          <a:p>
            <a:pPr algn="ctr"/>
            <a:r>
              <a:rPr lang="ar-SA" sz="3600" b="1" dirty="0" smtClean="0">
                <a:cs typeface="Akhbar MT" pitchFamily="2" charset="-78"/>
              </a:rPr>
              <a:t>تقويم ختامي</a:t>
            </a:r>
            <a:endParaRPr lang="en-US" sz="3600" b="1" dirty="0">
              <a:cs typeface="Akhbar MT" pitchFamily="2" charset="-78"/>
            </a:endParaRPr>
          </a:p>
        </p:txBody>
      </p:sp>
      <p:sp>
        <p:nvSpPr>
          <p:cNvPr id="3" name="سحابة 2"/>
          <p:cNvSpPr/>
          <p:nvPr/>
        </p:nvSpPr>
        <p:spPr>
          <a:xfrm>
            <a:off x="971600" y="1196752"/>
            <a:ext cx="7272808" cy="489654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4" name="مربع نص 3"/>
          <p:cNvSpPr txBox="1"/>
          <p:nvPr/>
        </p:nvSpPr>
        <p:spPr>
          <a:xfrm>
            <a:off x="2191692" y="2708920"/>
            <a:ext cx="4832624" cy="1569660"/>
          </a:xfrm>
          <a:prstGeom prst="rect">
            <a:avLst/>
          </a:prstGeom>
          <a:noFill/>
        </p:spPr>
        <p:txBody>
          <a:bodyPr wrap="square" rtlCol="1">
            <a:spAutoFit/>
          </a:bodyPr>
          <a:lstStyle/>
          <a:p>
            <a:r>
              <a:rPr lang="ar-SA" sz="9600" dirty="0" smtClean="0">
                <a:cs typeface="Akhbar MT" pitchFamily="2" charset="-78"/>
              </a:rPr>
              <a:t>ارسلي سؤال؟</a:t>
            </a:r>
            <a:endParaRPr lang="en-US" sz="9600" dirty="0">
              <a:cs typeface="Akhbar MT" pitchFamily="2" charset="-78"/>
            </a:endParaRPr>
          </a:p>
        </p:txBody>
      </p:sp>
    </p:spTree>
    <p:extLst>
      <p:ext uri="{BB962C8B-B14F-4D97-AF65-F5344CB8AC3E}">
        <p14:creationId xmlns:p14="http://schemas.microsoft.com/office/powerpoint/2010/main" val="4019419309"/>
      </p:ext>
    </p:extLst>
  </p:cSld>
  <p:clrMapOvr>
    <a:masterClrMapping/>
  </p:clrMapOvr>
  <p:transition spd="med">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39524"/>
            <a:ext cx="6726010" cy="658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2656" y="139524"/>
            <a:ext cx="6694487"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5325504"/>
      </p:ext>
    </p:extLst>
  </p:cSld>
  <p:clrMapOvr>
    <a:masterClrMapping/>
  </p:clrMapOvr>
  <p:transition spd="med">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مربع نص 1"/>
          <p:cNvSpPr txBox="1"/>
          <p:nvPr/>
        </p:nvSpPr>
        <p:spPr>
          <a:xfrm>
            <a:off x="5004048" y="0"/>
            <a:ext cx="2952328" cy="707886"/>
          </a:xfrm>
          <a:prstGeom prst="rect">
            <a:avLst/>
          </a:prstGeom>
          <a:noFill/>
        </p:spPr>
        <p:txBody>
          <a:bodyPr wrap="square" rtlCol="1">
            <a:spAutoFit/>
          </a:bodyPr>
          <a:lstStyle/>
          <a:p>
            <a:pPr algn="ctr"/>
            <a:r>
              <a:rPr lang="ar-SA" sz="4000" b="1" dirty="0" smtClean="0">
                <a:latin typeface="Arabic Typesetting" pitchFamily="66" charset="-78"/>
                <a:cs typeface="Arabic Typesetting" pitchFamily="66" charset="-78"/>
              </a:rPr>
              <a:t>تعريف تأكيد الذات</a:t>
            </a:r>
            <a:endParaRPr lang="en-US" sz="4000" b="1" dirty="0">
              <a:latin typeface="Arabic Typesetting" pitchFamily="66" charset="-78"/>
              <a:cs typeface="Arabic Typesetting" pitchFamily="66" charset="-78"/>
            </a:endParaRPr>
          </a:p>
        </p:txBody>
      </p:sp>
      <p:sp>
        <p:nvSpPr>
          <p:cNvPr id="3" name="مربع نص 2"/>
          <p:cNvSpPr txBox="1"/>
          <p:nvPr/>
        </p:nvSpPr>
        <p:spPr>
          <a:xfrm>
            <a:off x="1259632" y="1052736"/>
            <a:ext cx="6696744" cy="1754326"/>
          </a:xfrm>
          <a:prstGeom prst="rect">
            <a:avLst/>
          </a:prstGeom>
          <a:noFill/>
        </p:spPr>
        <p:txBody>
          <a:bodyPr wrap="square" rtlCol="1">
            <a:spAutoFit/>
          </a:bodyPr>
          <a:lstStyle/>
          <a:p>
            <a:r>
              <a:rPr lang="ar-SA" sz="3600" b="1" dirty="0" smtClean="0">
                <a:latin typeface="Arabic Typesetting" pitchFamily="66" charset="-78"/>
                <a:cs typeface="Arabic Typesetting" pitchFamily="66" charset="-78"/>
              </a:rPr>
              <a:t>قدرة الفرد على التعبير الملائم( لفظا أو سلوكيا) عن مشاعره وافكاره وآرائه تجاه الاشخاص من حوله والمطالبة بحقوقه دون ظلم أو عدوان.</a:t>
            </a:r>
            <a:endParaRPr lang="en-US" sz="3600" b="1" dirty="0">
              <a:latin typeface="Arabic Typesetting" pitchFamily="66" charset="-78"/>
              <a:cs typeface="Arabic Typesetting" pitchFamily="66" charset="-78"/>
            </a:endParaRPr>
          </a:p>
        </p:txBody>
      </p:sp>
      <p:sp>
        <p:nvSpPr>
          <p:cNvPr id="4" name="مربع نص 3"/>
          <p:cNvSpPr txBox="1"/>
          <p:nvPr/>
        </p:nvSpPr>
        <p:spPr>
          <a:xfrm>
            <a:off x="5148064" y="2835962"/>
            <a:ext cx="2808312" cy="646331"/>
          </a:xfrm>
          <a:prstGeom prst="rect">
            <a:avLst/>
          </a:prstGeom>
          <a:noFill/>
        </p:spPr>
        <p:txBody>
          <a:bodyPr wrap="square" rtlCol="1">
            <a:spAutoFit/>
          </a:bodyPr>
          <a:lstStyle/>
          <a:p>
            <a:r>
              <a:rPr lang="ar-SA" sz="3600" b="1" dirty="0" smtClean="0">
                <a:solidFill>
                  <a:srgbClr val="FF0000"/>
                </a:solidFill>
                <a:latin typeface="Arabic Typesetting" pitchFamily="66" charset="-78"/>
                <a:cs typeface="Arabic Typesetting" pitchFamily="66" charset="-78"/>
              </a:rPr>
              <a:t>مهارات توكيد الذات.</a:t>
            </a:r>
            <a:endParaRPr lang="en-US" sz="3600" b="1" dirty="0">
              <a:solidFill>
                <a:srgbClr val="FF0000"/>
              </a:solidFill>
              <a:latin typeface="Arabic Typesetting" pitchFamily="66" charset="-78"/>
              <a:cs typeface="Arabic Typesetting" pitchFamily="66" charset="-78"/>
            </a:endParaRPr>
          </a:p>
        </p:txBody>
      </p:sp>
      <p:sp>
        <p:nvSpPr>
          <p:cNvPr id="5" name="مربع نص 4"/>
          <p:cNvSpPr txBox="1"/>
          <p:nvPr/>
        </p:nvSpPr>
        <p:spPr>
          <a:xfrm>
            <a:off x="1151620" y="3530627"/>
            <a:ext cx="6912768" cy="3046988"/>
          </a:xfrm>
          <a:prstGeom prst="rect">
            <a:avLst/>
          </a:prstGeom>
          <a:noFill/>
        </p:spPr>
        <p:txBody>
          <a:bodyPr wrap="square" rtlCol="1">
            <a:spAutoFit/>
          </a:bodyPr>
          <a:lstStyle/>
          <a:p>
            <a:pPr marL="285750" indent="-285750">
              <a:buFontTx/>
              <a:buChar char="-"/>
            </a:pPr>
            <a:r>
              <a:rPr lang="ar-SA" sz="3200" b="1" dirty="0" smtClean="0">
                <a:latin typeface="Arabic Typesetting" pitchFamily="66" charset="-78"/>
                <a:cs typeface="Arabic Typesetting" pitchFamily="66" charset="-78"/>
              </a:rPr>
              <a:t>لا تقارن نفسك </a:t>
            </a:r>
            <a:r>
              <a:rPr lang="ar-SA" sz="3200" b="1" dirty="0" err="1" smtClean="0">
                <a:latin typeface="Arabic Typesetting" pitchFamily="66" charset="-78"/>
                <a:cs typeface="Arabic Typesetting" pitchFamily="66" charset="-78"/>
              </a:rPr>
              <a:t>بالاخرين</a:t>
            </a:r>
            <a:r>
              <a:rPr lang="ar-SA" sz="3200" b="1" dirty="0" smtClean="0">
                <a:latin typeface="Arabic Typesetting" pitchFamily="66" charset="-78"/>
                <a:cs typeface="Arabic Typesetting" pitchFamily="66" charset="-78"/>
              </a:rPr>
              <a:t>.</a:t>
            </a:r>
          </a:p>
          <a:p>
            <a:pPr marL="285750" indent="-285750">
              <a:buFontTx/>
              <a:buChar char="-"/>
            </a:pPr>
            <a:r>
              <a:rPr lang="ar-SA" sz="3200" b="1" dirty="0" smtClean="0">
                <a:latin typeface="Arabic Typesetting" pitchFamily="66" charset="-78"/>
                <a:cs typeface="Arabic Typesetting" pitchFamily="66" charset="-78"/>
              </a:rPr>
              <a:t>التوقف عن احباط النفس</a:t>
            </a:r>
          </a:p>
          <a:p>
            <a:pPr marL="285750" indent="-285750">
              <a:buFontTx/>
              <a:buChar char="-"/>
            </a:pPr>
            <a:r>
              <a:rPr lang="ar-SA" sz="3200" b="1" dirty="0" smtClean="0">
                <a:latin typeface="Arabic Typesetting" pitchFamily="66" charset="-78"/>
                <a:cs typeface="Arabic Typesetting" pitchFamily="66" charset="-78"/>
              </a:rPr>
              <a:t>كن صادقا مع نفسك.</a:t>
            </a:r>
          </a:p>
          <a:p>
            <a:pPr marL="285750" indent="-285750">
              <a:buFontTx/>
              <a:buChar char="-"/>
            </a:pPr>
            <a:r>
              <a:rPr lang="ar-SA" sz="3200" b="1" dirty="0" smtClean="0">
                <a:latin typeface="Arabic Typesetting" pitchFamily="66" charset="-78"/>
                <a:cs typeface="Arabic Typesetting" pitchFamily="66" charset="-78"/>
              </a:rPr>
              <a:t>عرض نفسك لما يعزز القيمة الذاتية</a:t>
            </a:r>
          </a:p>
          <a:p>
            <a:pPr marL="285750" indent="-285750">
              <a:buFontTx/>
              <a:buChar char="-"/>
            </a:pPr>
            <a:r>
              <a:rPr lang="ar-SA" sz="3200" b="1" dirty="0" smtClean="0">
                <a:latin typeface="Arabic Typesetting" pitchFamily="66" charset="-78"/>
                <a:cs typeface="Arabic Typesetting" pitchFamily="66" charset="-78"/>
              </a:rPr>
              <a:t>تقبل كل الاطراء الذي يوجه اليك بطريقة متزنة</a:t>
            </a:r>
          </a:p>
          <a:p>
            <a:pPr marL="285750" indent="-285750">
              <a:buFontTx/>
              <a:buChar char="-"/>
            </a:pPr>
            <a:r>
              <a:rPr lang="ar-SA" sz="3200" b="1" dirty="0" smtClean="0">
                <a:latin typeface="Arabic Typesetting" pitchFamily="66" charset="-78"/>
                <a:cs typeface="Arabic Typesetting" pitchFamily="66" charset="-78"/>
              </a:rPr>
              <a:t>التعامل مع افراد ايجابين.</a:t>
            </a:r>
            <a:endParaRPr lang="en-US" sz="32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1275235382"/>
      </p:ext>
    </p:extLst>
  </p:cSld>
  <p:clrMapOvr>
    <a:masterClrMapping/>
  </p:clrMapOvr>
  <p:transition spd="med">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مربع نص 1"/>
          <p:cNvSpPr txBox="1"/>
          <p:nvPr/>
        </p:nvSpPr>
        <p:spPr>
          <a:xfrm>
            <a:off x="5076056" y="-4702"/>
            <a:ext cx="3024336" cy="584775"/>
          </a:xfrm>
          <a:prstGeom prst="rect">
            <a:avLst/>
          </a:prstGeom>
          <a:noFill/>
        </p:spPr>
        <p:txBody>
          <a:bodyPr wrap="square" rtlCol="1">
            <a:spAutoFit/>
          </a:bodyPr>
          <a:lstStyle/>
          <a:p>
            <a:pPr algn="ctr"/>
            <a:r>
              <a:rPr lang="ar-SA" sz="3200" b="1" dirty="0" smtClean="0">
                <a:latin typeface="Arabic Typesetting" pitchFamily="66" charset="-78"/>
                <a:cs typeface="Arabic Typesetting" pitchFamily="66" charset="-78"/>
              </a:rPr>
              <a:t>تعريف الامن النفسي</a:t>
            </a:r>
            <a:endParaRPr lang="en-US" sz="3200" b="1" dirty="0">
              <a:latin typeface="Arabic Typesetting" pitchFamily="66" charset="-78"/>
              <a:cs typeface="Arabic Typesetting" pitchFamily="66" charset="-78"/>
            </a:endParaRPr>
          </a:p>
        </p:txBody>
      </p:sp>
      <p:sp>
        <p:nvSpPr>
          <p:cNvPr id="3" name="مربع نص 2"/>
          <p:cNvSpPr txBox="1"/>
          <p:nvPr/>
        </p:nvSpPr>
        <p:spPr>
          <a:xfrm>
            <a:off x="1331640" y="1412776"/>
            <a:ext cx="6768752" cy="1200329"/>
          </a:xfrm>
          <a:prstGeom prst="rect">
            <a:avLst/>
          </a:prstGeom>
          <a:noFill/>
        </p:spPr>
        <p:txBody>
          <a:bodyPr wrap="square" rtlCol="1">
            <a:spAutoFit/>
          </a:bodyPr>
          <a:lstStyle/>
          <a:p>
            <a:r>
              <a:rPr lang="ar-SA" sz="3600" b="1" dirty="0" smtClean="0">
                <a:latin typeface="Arabic Typesetting" pitchFamily="66" charset="-78"/>
                <a:cs typeface="Arabic Typesetting" pitchFamily="66" charset="-78"/>
              </a:rPr>
              <a:t>هو الطمأنينة النفسية والانفعالية وهو حالة يكون فيها اشباع الحاجات مضمون وغير معرض للخطر .</a:t>
            </a:r>
            <a:endParaRPr lang="en-US" sz="36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127807085"/>
      </p:ext>
    </p:extLst>
  </p:cSld>
  <p:clrMapOvr>
    <a:masterClrMapping/>
  </p:clrMapOvr>
  <p:transition spd="med">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5445224"/>
            <a:ext cx="2932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انفجار 2 6"/>
          <p:cNvSpPr/>
          <p:nvPr/>
        </p:nvSpPr>
        <p:spPr>
          <a:xfrm>
            <a:off x="4788024" y="0"/>
            <a:ext cx="3312368" cy="1988840"/>
          </a:xfrm>
          <a:prstGeom prst="irregularSeal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2">
                    <a:lumMod val="75000"/>
                  </a:schemeClr>
                </a:solidFill>
              </a:rPr>
              <a:t>ختاما</a:t>
            </a:r>
            <a:endParaRPr lang="ar-SA" sz="3600" b="1" dirty="0">
              <a:solidFill>
                <a:schemeClr val="tx2">
                  <a:lumMod val="75000"/>
                </a:schemeClr>
              </a:solidFill>
            </a:endParaRPr>
          </a:p>
        </p:txBody>
      </p:sp>
      <p:sp>
        <p:nvSpPr>
          <p:cNvPr id="8" name="مربع نص 7"/>
          <p:cNvSpPr txBox="1"/>
          <p:nvPr/>
        </p:nvSpPr>
        <p:spPr>
          <a:xfrm>
            <a:off x="4644008" y="2564904"/>
            <a:ext cx="3384376" cy="369332"/>
          </a:xfrm>
          <a:prstGeom prst="rect">
            <a:avLst/>
          </a:prstGeom>
          <a:noFill/>
        </p:spPr>
        <p:txBody>
          <a:bodyPr wrap="square" rtlCol="1">
            <a:spAutoFit/>
          </a:bodyPr>
          <a:lstStyle/>
          <a:p>
            <a:r>
              <a:rPr lang="ar-SA" b="1" dirty="0" smtClean="0">
                <a:ln w="12700">
                  <a:solidFill>
                    <a:srgbClr val="00B050"/>
                  </a:solidFill>
                  <a:prstDash val="solid"/>
                </a:ln>
                <a:solidFill>
                  <a:schemeClr val="bg2">
                    <a:tint val="85000"/>
                    <a:satMod val="155000"/>
                  </a:schemeClr>
                </a:solidFill>
                <a:effectLst>
                  <a:outerShdw blurRad="41275" dist="20320" dir="1800000" algn="tl" rotWithShape="0">
                    <a:srgbClr val="000000">
                      <a:alpha val="40000"/>
                    </a:srgbClr>
                  </a:outerShdw>
                </a:effectLst>
              </a:rPr>
              <a:t>كي نصعد على سلم النجاح</a:t>
            </a:r>
            <a:endParaRPr lang="ar-SA" b="1" dirty="0">
              <a:ln w="12700">
                <a:solidFill>
                  <a:srgbClr val="00B05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مربع نص 8"/>
          <p:cNvSpPr txBox="1"/>
          <p:nvPr/>
        </p:nvSpPr>
        <p:spPr>
          <a:xfrm>
            <a:off x="4499992" y="3212976"/>
            <a:ext cx="3600400" cy="1815882"/>
          </a:xfrm>
          <a:prstGeom prst="rect">
            <a:avLst/>
          </a:prstGeom>
          <a:noFill/>
        </p:spPr>
        <p:txBody>
          <a:bodyPr wrap="square" rtlCol="1">
            <a:spAutoFit/>
          </a:bodyPr>
          <a:lstStyle/>
          <a:p>
            <a:r>
              <a:rPr lang="ar-SA" sz="2800" dirty="0" smtClean="0">
                <a:solidFill>
                  <a:schemeClr val="bg2">
                    <a:lumMod val="25000"/>
                  </a:schemeClr>
                </a:solidFill>
              </a:rPr>
              <a:t>لابد لنا من معرفة أننا لسنا معصومين من الخطأ و أننا قابلين للتغيير دوما</a:t>
            </a:r>
            <a:endParaRPr lang="ar-SA" sz="2800" dirty="0">
              <a:solidFill>
                <a:schemeClr val="bg2">
                  <a:lumMod val="25000"/>
                </a:schemeClr>
              </a:solidFill>
            </a:endParaRPr>
          </a:p>
        </p:txBody>
      </p:sp>
      <p:sp>
        <p:nvSpPr>
          <p:cNvPr id="11" name="مستطيل 10"/>
          <p:cNvSpPr/>
          <p:nvPr/>
        </p:nvSpPr>
        <p:spPr>
          <a:xfrm>
            <a:off x="251520" y="3606674"/>
            <a:ext cx="3647152" cy="523220"/>
          </a:xfrm>
          <a:prstGeom prst="rect">
            <a:avLst/>
          </a:prstGeom>
        </p:spPr>
        <p:txBody>
          <a:bodyPr wrap="none">
            <a:spAutoFit/>
          </a:bodyPr>
          <a:lstStyle/>
          <a:p>
            <a:r>
              <a:rPr lang="ar-SA" sz="2800" b="1" dirty="0" smtClean="0">
                <a:solidFill>
                  <a:schemeClr val="tx2">
                    <a:lumMod val="50000"/>
                  </a:schemeClr>
                </a:solidFill>
              </a:rPr>
              <a:t>شكرا </a:t>
            </a:r>
            <a:r>
              <a:rPr lang="ar-SA" sz="2800" b="1" dirty="0" err="1" smtClean="0">
                <a:solidFill>
                  <a:schemeClr val="tx2">
                    <a:lumMod val="50000"/>
                  </a:schemeClr>
                </a:solidFill>
              </a:rPr>
              <a:t>لاستماعكن ....</a:t>
            </a:r>
            <a:endParaRPr lang="ar-SA" sz="2800" b="1" dirty="0" smtClean="0">
              <a:solidFill>
                <a:schemeClr val="tx2">
                  <a:lumMod val="50000"/>
                </a:schemeClr>
              </a:solidFill>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500" autoRev="1" fill="hold">
                                          <p:stCondLst>
                                            <p:cond delay="0"/>
                                          </p:stCondLst>
                                        </p:cTn>
                                        <p:tgtEl>
                                          <p:spTgt spid="7"/>
                                        </p:tgtEl>
                                      </p:cBhvr>
                                      <p:to x="80000" y="100000"/>
                                    </p:animScale>
                                    <p:anim by="(#ppt_w*0.10)" calcmode="lin" valueType="num">
                                      <p:cBhvr>
                                        <p:cTn id="7" dur="500" autoRev="1" fill="hold">
                                          <p:stCondLst>
                                            <p:cond delay="0"/>
                                          </p:stCondLst>
                                        </p:cTn>
                                        <p:tgtEl>
                                          <p:spTgt spid="7"/>
                                        </p:tgtEl>
                                        <p:attrNameLst>
                                          <p:attrName>ppt_x</p:attrName>
                                        </p:attrNameLst>
                                      </p:cBhvr>
                                    </p:anim>
                                    <p:anim by="(-#ppt_w*0.10)" calcmode="lin" valueType="num">
                                      <p:cBhvr>
                                        <p:cTn id="8" dur="500" autoRev="1" fill="hold">
                                          <p:stCondLst>
                                            <p:cond delay="0"/>
                                          </p:stCondLst>
                                        </p:cTn>
                                        <p:tgtEl>
                                          <p:spTgt spid="7"/>
                                        </p:tgtEl>
                                        <p:attrNameLst>
                                          <p:attrName>ppt_y</p:attrName>
                                        </p:attrNameLst>
                                      </p:cBhvr>
                                    </p:anim>
                                    <p:animRot by="-480000">
                                      <p:cBhvr>
                                        <p:cTn id="9" dur="500" autoRev="1" fill="hold">
                                          <p:stCondLst>
                                            <p:cond delay="0"/>
                                          </p:stCondLst>
                                        </p:cTn>
                                        <p:tgtEl>
                                          <p:spTgt spid="7"/>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 calcmode="lin" valueType="num">
                                      <p:cBhvr>
                                        <p:cTn id="16" dur="500" fill="hold"/>
                                        <p:tgtEl>
                                          <p:spTgt spid="8"/>
                                        </p:tgtEl>
                                        <p:attrNameLst>
                                          <p:attrName>style.rotation</p:attrName>
                                        </p:attrNameLst>
                                      </p:cBhvr>
                                      <p:tavLst>
                                        <p:tav tm="0">
                                          <p:val>
                                            <p:fltVal val="360"/>
                                          </p:val>
                                        </p:tav>
                                        <p:tav tm="100000">
                                          <p:val>
                                            <p:fltVal val="0"/>
                                          </p:val>
                                        </p:tav>
                                      </p:tavLst>
                                    </p:anim>
                                    <p:animEffect transition="in" filter="fade">
                                      <p:cBhvr>
                                        <p:cTn id="17" dur="500"/>
                                        <p:tgtEl>
                                          <p:spTgt spid="8"/>
                                        </p:tgtEl>
                                      </p:cBhvr>
                                    </p:animEffect>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1"/>
                                          </p:val>
                                        </p:tav>
                                        <p:tav tm="100000">
                                          <p:val>
                                            <p:strVal val="#ppt_x"/>
                                          </p:val>
                                        </p:tav>
                                      </p:tavLst>
                                    </p:anim>
                                    <p:anim calcmode="lin" valueType="num">
                                      <p:cBhvr>
                                        <p:cTn id="22"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80">
                                          <p:stCondLst>
                                            <p:cond delay="0"/>
                                          </p:stCondLst>
                                        </p:cTn>
                                        <p:tgtEl>
                                          <p:spTgt spid="11"/>
                                        </p:tgtEl>
                                      </p:cBhvr>
                                    </p:animEffect>
                                    <p:anim calcmode="lin" valueType="num">
                                      <p:cBhvr>
                                        <p:cTn id="2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3" dur="26">
                                          <p:stCondLst>
                                            <p:cond delay="650"/>
                                          </p:stCondLst>
                                        </p:cTn>
                                        <p:tgtEl>
                                          <p:spTgt spid="11"/>
                                        </p:tgtEl>
                                      </p:cBhvr>
                                      <p:to x="100000" y="60000"/>
                                    </p:animScale>
                                    <p:animScale>
                                      <p:cBhvr>
                                        <p:cTn id="34" dur="166" decel="50000">
                                          <p:stCondLst>
                                            <p:cond delay="676"/>
                                          </p:stCondLst>
                                        </p:cTn>
                                        <p:tgtEl>
                                          <p:spTgt spid="11"/>
                                        </p:tgtEl>
                                      </p:cBhvr>
                                      <p:to x="100000" y="100000"/>
                                    </p:animScale>
                                    <p:animScale>
                                      <p:cBhvr>
                                        <p:cTn id="35" dur="26">
                                          <p:stCondLst>
                                            <p:cond delay="1312"/>
                                          </p:stCondLst>
                                        </p:cTn>
                                        <p:tgtEl>
                                          <p:spTgt spid="11"/>
                                        </p:tgtEl>
                                      </p:cBhvr>
                                      <p:to x="100000" y="80000"/>
                                    </p:animScale>
                                    <p:animScale>
                                      <p:cBhvr>
                                        <p:cTn id="36" dur="166" decel="50000">
                                          <p:stCondLst>
                                            <p:cond delay="1338"/>
                                          </p:stCondLst>
                                        </p:cTn>
                                        <p:tgtEl>
                                          <p:spTgt spid="11"/>
                                        </p:tgtEl>
                                      </p:cBhvr>
                                      <p:to x="100000" y="100000"/>
                                    </p:animScale>
                                    <p:animScale>
                                      <p:cBhvr>
                                        <p:cTn id="37" dur="26">
                                          <p:stCondLst>
                                            <p:cond delay="1642"/>
                                          </p:stCondLst>
                                        </p:cTn>
                                        <p:tgtEl>
                                          <p:spTgt spid="11"/>
                                        </p:tgtEl>
                                      </p:cBhvr>
                                      <p:to x="100000" y="90000"/>
                                    </p:animScale>
                                    <p:animScale>
                                      <p:cBhvr>
                                        <p:cTn id="38" dur="166" decel="50000">
                                          <p:stCondLst>
                                            <p:cond delay="1668"/>
                                          </p:stCondLst>
                                        </p:cTn>
                                        <p:tgtEl>
                                          <p:spTgt spid="11"/>
                                        </p:tgtEl>
                                      </p:cBhvr>
                                      <p:to x="100000" y="100000"/>
                                    </p:animScale>
                                    <p:animScale>
                                      <p:cBhvr>
                                        <p:cTn id="39" dur="26">
                                          <p:stCondLst>
                                            <p:cond delay="1808"/>
                                          </p:stCondLst>
                                        </p:cTn>
                                        <p:tgtEl>
                                          <p:spTgt spid="11"/>
                                        </p:tgtEl>
                                      </p:cBhvr>
                                      <p:to x="100000" y="95000"/>
                                    </p:animScale>
                                    <p:animScale>
                                      <p:cBhvr>
                                        <p:cTn id="40"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483768" y="692695"/>
            <a:ext cx="5472608" cy="3077766"/>
          </a:xfrm>
          <a:prstGeom prst="rect">
            <a:avLst/>
          </a:prstGeom>
          <a:noFill/>
          <a:ln>
            <a:solidFill>
              <a:schemeClr val="accent2">
                <a:lumMod val="75000"/>
              </a:schemeClr>
            </a:solidFill>
          </a:ln>
          <a:effectLst>
            <a:glow rad="228600">
              <a:schemeClr val="accent2">
                <a:satMod val="175000"/>
                <a:alpha val="40000"/>
              </a:schemeClr>
            </a:glow>
          </a:effectLst>
        </p:spPr>
        <p:txBody>
          <a:bodyPr wrap="square" rtlCol="1">
            <a:spAutoFit/>
          </a:bodyPr>
          <a:lstStyle/>
          <a:p>
            <a:r>
              <a:rPr lang="ar-SA" sz="3600" u="sng" dirty="0" smtClean="0">
                <a:solidFill>
                  <a:srgbClr val="FF0000"/>
                </a:solidFill>
              </a:rPr>
              <a:t>الاهداف المرجو تحقيقها من الدرس</a:t>
            </a:r>
          </a:p>
          <a:p>
            <a:r>
              <a:rPr lang="ar-SA" sz="2800" dirty="0" smtClean="0"/>
              <a:t>1- ان تصيغ الطالبة مفهوم التطوير الذاتي</a:t>
            </a:r>
          </a:p>
          <a:p>
            <a:r>
              <a:rPr lang="ar-SA" sz="2800" dirty="0"/>
              <a:t>2-أن تتعرف الطالبة على اساليب التطوير </a:t>
            </a:r>
            <a:r>
              <a:rPr lang="ar-SA" sz="2800" dirty="0" smtClean="0"/>
              <a:t>الذاتي</a:t>
            </a:r>
            <a:endParaRPr lang="en-US" sz="2800" dirty="0"/>
          </a:p>
          <a:p>
            <a:r>
              <a:rPr lang="ar-SA" sz="2800" dirty="0" smtClean="0"/>
              <a:t>3- ان تعي الطالبة بأن تطوير الذات عنصر أساسي للنجاح</a:t>
            </a:r>
          </a:p>
          <a:p>
            <a:endParaRPr lang="en-US" dirty="0"/>
          </a:p>
        </p:txBody>
      </p:sp>
      <p:sp>
        <p:nvSpPr>
          <p:cNvPr id="3" name="سحابة 2"/>
          <p:cNvSpPr/>
          <p:nvPr/>
        </p:nvSpPr>
        <p:spPr>
          <a:xfrm>
            <a:off x="899592" y="4365104"/>
            <a:ext cx="3384376" cy="2304256"/>
          </a:xfrm>
          <a:prstGeom prst="cloud">
            <a:avLst/>
          </a:prstGeom>
          <a:solidFill>
            <a:schemeClr val="accent2">
              <a:lumMod val="40000"/>
              <a:lumOff val="60000"/>
            </a:schemeClr>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rgbClr val="C00000"/>
                </a:solidFill>
              </a:rPr>
              <a:t>العصف الذهني</a:t>
            </a:r>
          </a:p>
          <a:p>
            <a:pPr algn="ctr"/>
            <a:r>
              <a:rPr lang="ar-SA" sz="2800" b="1" dirty="0" smtClean="0">
                <a:solidFill>
                  <a:srgbClr val="C00000"/>
                </a:solidFill>
              </a:rPr>
              <a:t>نجم البحر</a:t>
            </a:r>
          </a:p>
          <a:p>
            <a:pPr algn="ctr"/>
            <a:r>
              <a:rPr lang="ar-SA" sz="2800" b="1" dirty="0" smtClean="0">
                <a:solidFill>
                  <a:srgbClr val="C00000"/>
                </a:solidFill>
              </a:rPr>
              <a:t>ارسل سؤال</a:t>
            </a:r>
            <a:endParaRPr lang="en-US" sz="2800" b="1" dirty="0">
              <a:solidFill>
                <a:srgbClr val="C00000"/>
              </a:solidFill>
            </a:endParaRPr>
          </a:p>
        </p:txBody>
      </p:sp>
    </p:spTree>
    <p:extLst>
      <p:ext uri="{BB962C8B-B14F-4D97-AF65-F5344CB8AC3E}">
        <p14:creationId xmlns:p14="http://schemas.microsoft.com/office/powerpoint/2010/main" val="741457365"/>
      </p:ext>
    </p:extLst>
  </p:cSld>
  <p:clrMapOvr>
    <a:masterClrMapping/>
  </p:clrMapOvr>
  <p:transition spd="med">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21" y="2420888"/>
            <a:ext cx="3731580" cy="371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ربع نص 1"/>
          <p:cNvSpPr txBox="1"/>
          <p:nvPr/>
        </p:nvSpPr>
        <p:spPr>
          <a:xfrm>
            <a:off x="1115616" y="1268760"/>
            <a:ext cx="6984776" cy="1754326"/>
          </a:xfrm>
          <a:prstGeom prst="rect">
            <a:avLst/>
          </a:prstGeom>
          <a:noFill/>
        </p:spPr>
        <p:txBody>
          <a:bodyPr wrap="square" rtlCol="1">
            <a:spAutoFit/>
          </a:bodyPr>
          <a:lstStyle/>
          <a:p>
            <a:r>
              <a:rPr lang="ar-SA" sz="3600" b="1" dirty="0" smtClean="0">
                <a:solidFill>
                  <a:schemeClr val="tx2">
                    <a:lumMod val="50000"/>
                  </a:schemeClr>
                </a:solidFill>
                <a:cs typeface="Akhbar MT" pitchFamily="2" charset="-78"/>
              </a:rPr>
              <a:t>برأيك لماذا نستمر في المحاولة في التغير للأفضل ولا نبقى كما نحن في معارفنا ومهاراتنا ؟!!</a:t>
            </a:r>
          </a:p>
          <a:p>
            <a:endParaRPr lang="ar-SA" sz="3600" b="1" dirty="0">
              <a:solidFill>
                <a:schemeClr val="tx2">
                  <a:lumMod val="50000"/>
                </a:schemeClr>
              </a:solidFill>
              <a:cs typeface="Akhbar MT" pitchFamily="2" charset="-78"/>
            </a:endParaRPr>
          </a:p>
        </p:txBody>
      </p:sp>
      <p:sp>
        <p:nvSpPr>
          <p:cNvPr id="3" name="مربع نص 2"/>
          <p:cNvSpPr txBox="1"/>
          <p:nvPr/>
        </p:nvSpPr>
        <p:spPr>
          <a:xfrm>
            <a:off x="4783745" y="0"/>
            <a:ext cx="2812591" cy="523220"/>
          </a:xfrm>
          <a:prstGeom prst="rect">
            <a:avLst/>
          </a:prstGeom>
          <a:noFill/>
        </p:spPr>
        <p:txBody>
          <a:bodyPr wrap="square" rtlCol="1">
            <a:spAutoFit/>
          </a:bodyPr>
          <a:lstStyle/>
          <a:p>
            <a:r>
              <a:rPr lang="ar-SA" sz="2800" b="1" dirty="0" smtClean="0">
                <a:solidFill>
                  <a:schemeClr val="accent4">
                    <a:lumMod val="50000"/>
                  </a:schemeClr>
                </a:solidFill>
              </a:rPr>
              <a:t>التطوير الذاتي</a:t>
            </a:r>
            <a:endParaRPr lang="ar-SA" sz="2800" b="1" dirty="0">
              <a:solidFill>
                <a:schemeClr val="accent4">
                  <a:lumMod val="50000"/>
                </a:schemeClr>
              </a:solidFill>
            </a:endParaRPr>
          </a:p>
        </p:txBody>
      </p:sp>
      <p:sp>
        <p:nvSpPr>
          <p:cNvPr id="5" name="Rectangle 3"/>
          <p:cNvSpPr txBox="1">
            <a:spLocks noChangeArrowheads="1"/>
          </p:cNvSpPr>
          <p:nvPr/>
        </p:nvSpPr>
        <p:spPr bwMode="auto">
          <a:xfrm>
            <a:off x="3779912" y="2780928"/>
            <a:ext cx="4500562"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cs typeface="+mn-cs"/>
              </a:defRPr>
            </a:lvl4pPr>
            <a:lvl5pPr marL="2057400" indent="-228600" algn="l" rtl="0" eaLnBrk="0" fontAlgn="base" hangingPunct="0">
              <a:spcBef>
                <a:spcPct val="20000"/>
              </a:spcBef>
              <a:spcAft>
                <a:spcPct val="0"/>
              </a:spcAft>
              <a:buChar char="•"/>
              <a:defRPr sz="2000">
                <a:solidFill>
                  <a:schemeClr val="tx2"/>
                </a:solidFill>
                <a:latin typeface="+mn-lt"/>
                <a:cs typeface="+mn-cs"/>
              </a:defRPr>
            </a:lvl5pPr>
            <a:lvl6pPr marL="2514600" indent="-228600" algn="l" rtl="0" fontAlgn="base">
              <a:spcBef>
                <a:spcPct val="20000"/>
              </a:spcBef>
              <a:spcAft>
                <a:spcPct val="0"/>
              </a:spcAft>
              <a:buChar char="•"/>
              <a:defRPr sz="2000">
                <a:solidFill>
                  <a:schemeClr val="tx2"/>
                </a:solidFill>
                <a:latin typeface="+mn-lt"/>
                <a:cs typeface="+mn-cs"/>
              </a:defRPr>
            </a:lvl6pPr>
            <a:lvl7pPr marL="2971800" indent="-228600" algn="l" rtl="0" fontAlgn="base">
              <a:spcBef>
                <a:spcPct val="20000"/>
              </a:spcBef>
              <a:spcAft>
                <a:spcPct val="0"/>
              </a:spcAft>
              <a:buChar char="•"/>
              <a:defRPr sz="2000">
                <a:solidFill>
                  <a:schemeClr val="tx2"/>
                </a:solidFill>
                <a:latin typeface="+mn-lt"/>
                <a:cs typeface="+mn-cs"/>
              </a:defRPr>
            </a:lvl7pPr>
            <a:lvl8pPr marL="3429000" indent="-228600" algn="l" rtl="0" fontAlgn="base">
              <a:spcBef>
                <a:spcPct val="20000"/>
              </a:spcBef>
              <a:spcAft>
                <a:spcPct val="0"/>
              </a:spcAft>
              <a:buChar char="•"/>
              <a:defRPr sz="2000">
                <a:solidFill>
                  <a:schemeClr val="tx2"/>
                </a:solidFill>
                <a:latin typeface="+mn-lt"/>
                <a:cs typeface="+mn-cs"/>
              </a:defRPr>
            </a:lvl8pPr>
            <a:lvl9pPr marL="3886200" indent="-228600" algn="l" rtl="0" fontAlgn="base">
              <a:spcBef>
                <a:spcPct val="20000"/>
              </a:spcBef>
              <a:spcAft>
                <a:spcPct val="0"/>
              </a:spcAft>
              <a:buChar char="•"/>
              <a:defRPr sz="2000">
                <a:solidFill>
                  <a:schemeClr val="tx2"/>
                </a:solidFill>
                <a:latin typeface="+mn-lt"/>
                <a:cs typeface="+mn-cs"/>
              </a:defRPr>
            </a:lvl9pPr>
          </a:lstStyle>
          <a:p>
            <a:pPr marL="0" indent="0" algn="r" rtl="1" eaLnBrk="1" hangingPunct="1">
              <a:buClr>
                <a:srgbClr val="000099"/>
              </a:buClr>
              <a:buFont typeface="Wingdings" pitchFamily="2" charset="2"/>
              <a:buNone/>
            </a:pPr>
            <a:r>
              <a:rPr lang="ar-SA" sz="3600" b="1" dirty="0" smtClean="0">
                <a:solidFill>
                  <a:srgbClr val="000099"/>
                </a:solidFill>
                <a:cs typeface="Akhbar MT" pitchFamily="2" charset="-78"/>
              </a:rPr>
              <a:t>حتى يكون لنا أثر يسير الناس على خطاه من خلال تحقيق إنجاز مميز في حياتنا يضيف شيئا للحياة</a:t>
            </a:r>
          </a:p>
          <a:p>
            <a:pPr marL="0" indent="0" algn="r" rtl="1" eaLnBrk="1" hangingPunct="1">
              <a:buClr>
                <a:srgbClr val="000099"/>
              </a:buClr>
              <a:buFont typeface="Wingdings" pitchFamily="2" charset="2"/>
              <a:buNone/>
            </a:pPr>
            <a:r>
              <a:rPr lang="ar-SA" sz="4000" b="1" dirty="0" smtClean="0">
                <a:solidFill>
                  <a:srgbClr val="000099"/>
                </a:solidFill>
                <a:cs typeface="Akhbar MT" pitchFamily="2" charset="-78"/>
              </a:rPr>
              <a:t>	</a:t>
            </a:r>
            <a:endParaRPr lang="en-US" sz="4000" b="1" dirty="0" smtClean="0">
              <a:solidFill>
                <a:srgbClr val="000099"/>
              </a:solidFill>
              <a:cs typeface="Akhbar MT" pitchFamily="2" charset="-78"/>
            </a:endParaRPr>
          </a:p>
        </p:txBody>
      </p:sp>
    </p:spTree>
    <p:extLst>
      <p:ext uri="{BB962C8B-B14F-4D97-AF65-F5344CB8AC3E}">
        <p14:creationId xmlns:p14="http://schemas.microsoft.com/office/powerpoint/2010/main" val="406106520"/>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652120" y="47621"/>
            <a:ext cx="2016224" cy="646331"/>
          </a:xfrm>
          <a:prstGeom prst="rect">
            <a:avLst/>
          </a:prstGeom>
          <a:noFill/>
        </p:spPr>
        <p:txBody>
          <a:bodyPr wrap="square" rtlCol="1">
            <a:spAutoFit/>
          </a:bodyPr>
          <a:lstStyle/>
          <a:p>
            <a:pPr algn="ctr"/>
            <a:r>
              <a:rPr lang="ar-SA" sz="3600" b="1" dirty="0" smtClean="0">
                <a:latin typeface="Aldhabi" pitchFamily="2" charset="-78"/>
                <a:cs typeface="Aldhabi" pitchFamily="2" charset="-78"/>
              </a:rPr>
              <a:t>نشاط</a:t>
            </a:r>
            <a:endParaRPr lang="en-US" sz="3600" b="1" dirty="0">
              <a:latin typeface="Aldhabi" pitchFamily="2" charset="-78"/>
              <a:cs typeface="Aldhabi" pitchFamily="2" charset="-78"/>
            </a:endParaRPr>
          </a:p>
        </p:txBody>
      </p:sp>
      <p:sp>
        <p:nvSpPr>
          <p:cNvPr id="3" name="مربع نص 2"/>
          <p:cNvSpPr txBox="1"/>
          <p:nvPr/>
        </p:nvSpPr>
        <p:spPr>
          <a:xfrm>
            <a:off x="1509347" y="1052736"/>
            <a:ext cx="6480720" cy="1077218"/>
          </a:xfrm>
          <a:prstGeom prst="rect">
            <a:avLst/>
          </a:prstGeom>
          <a:noFill/>
        </p:spPr>
        <p:txBody>
          <a:bodyPr wrap="square" rtlCol="1">
            <a:spAutoFit/>
          </a:bodyPr>
          <a:lstStyle/>
          <a:p>
            <a:r>
              <a:rPr lang="ar-SA" sz="3200" b="1" dirty="0" smtClean="0">
                <a:solidFill>
                  <a:srgbClr val="00B050"/>
                </a:solidFill>
                <a:latin typeface="Aldhabi" pitchFamily="2" charset="-78"/>
                <a:cs typeface="Akhbar MT" pitchFamily="2" charset="-78"/>
              </a:rPr>
              <a:t>عزيزتي الطالبة: باستخدام استراتيجية فكر, زاوج, شارك, قومي باستنتاج تعريفا بسيطا للتطوير الذاتي؟</a:t>
            </a:r>
            <a:endParaRPr lang="en-US" sz="3200" b="1" dirty="0">
              <a:solidFill>
                <a:srgbClr val="00B050"/>
              </a:solidFill>
              <a:latin typeface="Aldhabi" pitchFamily="2" charset="-78"/>
              <a:cs typeface="Akhbar MT" pitchFamily="2" charset="-78"/>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2162328"/>
            <a:ext cx="4776737" cy="3945159"/>
          </a:xfrm>
          <a:prstGeom prst="rect">
            <a:avLst/>
          </a:prstGeom>
        </p:spPr>
      </p:pic>
    </p:spTree>
    <p:extLst>
      <p:ext uri="{BB962C8B-B14F-4D97-AF65-F5344CB8AC3E}">
        <p14:creationId xmlns:p14="http://schemas.microsoft.com/office/powerpoint/2010/main" val="2564039756"/>
      </p:ext>
    </p:extLst>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0"/>
            <a:ext cx="2932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ربع نص 1"/>
          <p:cNvSpPr txBox="1"/>
          <p:nvPr/>
        </p:nvSpPr>
        <p:spPr>
          <a:xfrm>
            <a:off x="1187624" y="2348880"/>
            <a:ext cx="4922440" cy="584775"/>
          </a:xfrm>
          <a:prstGeom prst="rect">
            <a:avLst/>
          </a:prstGeom>
          <a:noFill/>
        </p:spPr>
        <p:txBody>
          <a:bodyPr wrap="square" rtlCol="1">
            <a:spAutoFit/>
          </a:bodyPr>
          <a:lstStyle/>
          <a:p>
            <a:r>
              <a:rPr lang="ar-SA" sz="3200" b="1" dirty="0" smtClean="0">
                <a:solidFill>
                  <a:schemeClr val="accent3">
                    <a:lumMod val="50000"/>
                  </a:schemeClr>
                </a:solidFill>
              </a:rPr>
              <a:t>ما هو التطوير الذاتي ؟</a:t>
            </a:r>
            <a:endParaRPr lang="ar-SA" sz="3200" b="1" dirty="0">
              <a:solidFill>
                <a:schemeClr val="accent3">
                  <a:lumMod val="50000"/>
                </a:schemeClr>
              </a:solidFill>
            </a:endParaRPr>
          </a:p>
        </p:txBody>
      </p:sp>
      <p:sp>
        <p:nvSpPr>
          <p:cNvPr id="3" name="مربع نص 2"/>
          <p:cNvSpPr txBox="1"/>
          <p:nvPr/>
        </p:nvSpPr>
        <p:spPr>
          <a:xfrm>
            <a:off x="782463" y="3645024"/>
            <a:ext cx="7488833" cy="2246769"/>
          </a:xfrm>
          <a:prstGeom prst="rect">
            <a:avLst/>
          </a:prstGeom>
          <a:noFill/>
        </p:spPr>
        <p:txBody>
          <a:bodyPr wrap="square" rtlCol="1">
            <a:spAutoFit/>
          </a:bodyPr>
          <a:lstStyle/>
          <a:p>
            <a:r>
              <a:rPr lang="ar-SA" sz="2800" b="1" dirty="0" smtClean="0">
                <a:solidFill>
                  <a:schemeClr val="accent3">
                    <a:lumMod val="75000"/>
                  </a:schemeClr>
                </a:solidFill>
              </a:rPr>
              <a:t>هو منهج يعمل على تنمية و اكتساب أي مهارة أو معلومة أو سلوك تجعل الإنسان يشعر بالرضا والسلام الداخلي وتعينه على التركيز على أهدافه في الحياة وتحقيقها وتعده للتعامل مع أي عائق يمنعه من ذلك .</a:t>
            </a:r>
            <a:endParaRPr lang="ar-SA" sz="2800" b="1" dirty="0">
              <a:solidFill>
                <a:schemeClr val="accent3">
                  <a:lumMod val="75000"/>
                </a:schemeClr>
              </a:solidFill>
            </a:endParaRP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6296" y="908720"/>
            <a:ext cx="1905000"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5336503"/>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par>
                                <p:cTn id="10" presetID="29" presetClass="entr" presetSubtype="0" fill="hold" nodeType="withEffect">
                                  <p:stCondLst>
                                    <p:cond delay="0"/>
                                  </p:stCondLst>
                                  <p:childTnLst>
                                    <p:set>
                                      <p:cBhvr>
                                        <p:cTn id="11" dur="1" fill="hold">
                                          <p:stCondLst>
                                            <p:cond delay="0"/>
                                          </p:stCondLst>
                                        </p:cTn>
                                        <p:tgtEl>
                                          <p:spTgt spid="2051"/>
                                        </p:tgtEl>
                                        <p:attrNameLst>
                                          <p:attrName>style.visibility</p:attrName>
                                        </p:attrNameLst>
                                      </p:cBhvr>
                                      <p:to>
                                        <p:strVal val="visible"/>
                                      </p:to>
                                    </p:set>
                                    <p:anim calcmode="lin" valueType="num">
                                      <p:cBhvr>
                                        <p:cTn id="12" dur="2000" fill="hold"/>
                                        <p:tgtEl>
                                          <p:spTgt spid="2051"/>
                                        </p:tgtEl>
                                        <p:attrNameLst>
                                          <p:attrName>ppt_x</p:attrName>
                                        </p:attrNameLst>
                                      </p:cBhvr>
                                      <p:tavLst>
                                        <p:tav tm="0">
                                          <p:val>
                                            <p:strVal val="#ppt_x-.2"/>
                                          </p:val>
                                        </p:tav>
                                        <p:tav tm="100000">
                                          <p:val>
                                            <p:strVal val="#ppt_x"/>
                                          </p:val>
                                        </p:tav>
                                      </p:tavLst>
                                    </p:anim>
                                    <p:anim calcmode="lin" valueType="num">
                                      <p:cBhvr>
                                        <p:cTn id="13" dur="2000" fill="hold"/>
                                        <p:tgtEl>
                                          <p:spTgt spid="2051"/>
                                        </p:tgtEl>
                                        <p:attrNameLst>
                                          <p:attrName>ppt_y</p:attrName>
                                        </p:attrNameLst>
                                      </p:cBhvr>
                                      <p:tavLst>
                                        <p:tav tm="0">
                                          <p:val>
                                            <p:strVal val="#ppt_y"/>
                                          </p:val>
                                        </p:tav>
                                        <p:tav tm="100000">
                                          <p:val>
                                            <p:strVal val="#ppt_y"/>
                                          </p:val>
                                        </p:tav>
                                      </p:tavLst>
                                    </p:anim>
                                    <p:animEffect transition="in" filter="wipe(right)" prLst="gradientSize: 0.1">
                                      <p:cBhvr>
                                        <p:cTn id="14" dur="2000"/>
                                        <p:tgtEl>
                                          <p:spTgt spid="2051"/>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
                                        </p:tgtEl>
                                        <p:attrNameLst>
                                          <p:attrName>style.visibility</p:attrName>
                                        </p:attrNameLst>
                                      </p:cBhvr>
                                      <p:to>
                                        <p:strVal val="visible"/>
                                      </p:to>
                                    </p:set>
                                    <p:anim calcmode="discrete" valueType="clr">
                                      <p:cBhvr override="childStyle">
                                        <p:cTn id="19"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gtEl>
                                        <p:attrNameLst>
                                          <p:attrName>fillcolor</p:attrName>
                                        </p:attrNameLst>
                                      </p:cBhvr>
                                      <p:tavLst>
                                        <p:tav tm="0">
                                          <p:val>
                                            <p:clrVal>
                                              <a:schemeClr val="accent2"/>
                                            </p:clrVal>
                                          </p:val>
                                        </p:tav>
                                        <p:tav tm="50000">
                                          <p:val>
                                            <p:clrVal>
                                              <a:schemeClr val="hlink"/>
                                            </p:clrVal>
                                          </p:val>
                                        </p:tav>
                                      </p:tavLst>
                                    </p:anim>
                                    <p:set>
                                      <p:cBhvr>
                                        <p:cTn id="21"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620688"/>
            <a:ext cx="7829857"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1188426"/>
      </p:ext>
    </p:extLst>
  </p:cSld>
  <p:clrMapOvr>
    <a:masterClrMapping/>
  </p:clrMapOvr>
  <p:transition spd="med">
    <p:randomBa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0"/>
            <a:ext cx="2932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1447" y="3031437"/>
            <a:ext cx="2525266" cy="29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وسيلة شرح على شكل سحابة 7"/>
          <p:cNvSpPr/>
          <p:nvPr/>
        </p:nvSpPr>
        <p:spPr>
          <a:xfrm>
            <a:off x="1475656" y="1772816"/>
            <a:ext cx="3888432" cy="1994943"/>
          </a:xfrm>
          <a:prstGeom prst="cloudCallout">
            <a:avLst>
              <a:gd name="adj1" fmla="val 62237"/>
              <a:gd name="adj2" fmla="val 35432"/>
            </a:avLst>
          </a:prstGeom>
          <a:solidFill>
            <a:srgbClr val="FFD96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accent3">
                    <a:lumMod val="75000"/>
                  </a:schemeClr>
                </a:solidFill>
              </a:rPr>
              <a:t>ما أهمية</a:t>
            </a:r>
          </a:p>
          <a:p>
            <a:pPr algn="ctr"/>
            <a:r>
              <a:rPr lang="ar-SA" sz="2800" b="1" dirty="0" smtClean="0">
                <a:solidFill>
                  <a:schemeClr val="accent3">
                    <a:lumMod val="75000"/>
                  </a:schemeClr>
                </a:solidFill>
              </a:rPr>
              <a:t>التطوير الذاتي</a:t>
            </a:r>
            <a:endParaRPr lang="ar-SA" sz="2800" b="1" dirty="0">
              <a:solidFill>
                <a:schemeClr val="accent3">
                  <a:lumMod val="75000"/>
                </a:schemeClr>
              </a:solidFill>
            </a:endParaRPr>
          </a:p>
        </p:txBody>
      </p:sp>
    </p:spTree>
    <p:extLst>
      <p:ext uri="{BB962C8B-B14F-4D97-AF65-F5344CB8AC3E}">
        <p14:creationId xmlns:p14="http://schemas.microsoft.com/office/powerpoint/2010/main" val="2126030690"/>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500" autoRev="1" fill="hold">
                                          <p:stCondLst>
                                            <p:cond delay="0"/>
                                          </p:stCondLst>
                                        </p:cTn>
                                        <p:tgtEl>
                                          <p:spTgt spid="8"/>
                                        </p:tgtEl>
                                      </p:cBhvr>
                                      <p:to x="80000" y="100000"/>
                                    </p:animScale>
                                    <p:anim by="(#ppt_w*0.10)" calcmode="lin" valueType="num">
                                      <p:cBhvr>
                                        <p:cTn id="7" dur="500" autoRev="1" fill="hold">
                                          <p:stCondLst>
                                            <p:cond delay="0"/>
                                          </p:stCondLst>
                                        </p:cTn>
                                        <p:tgtEl>
                                          <p:spTgt spid="8"/>
                                        </p:tgtEl>
                                        <p:attrNameLst>
                                          <p:attrName>ppt_x</p:attrName>
                                        </p:attrNameLst>
                                      </p:cBhvr>
                                    </p:anim>
                                    <p:anim by="(-#ppt_w*0.10)" calcmode="lin" valueType="num">
                                      <p:cBhvr>
                                        <p:cTn id="8" dur="500" autoRev="1" fill="hold">
                                          <p:stCondLst>
                                            <p:cond delay="0"/>
                                          </p:stCondLst>
                                        </p:cTn>
                                        <p:tgtEl>
                                          <p:spTgt spid="8"/>
                                        </p:tgtEl>
                                        <p:attrNameLst>
                                          <p:attrName>ppt_y</p:attrName>
                                        </p:attrNameLst>
                                      </p:cBhvr>
                                    </p:anim>
                                    <p:animRot by="-480000">
                                      <p:cBhvr>
                                        <p:cTn id="9" dur="500" autoRev="1"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0"/>
            <a:ext cx="2932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رسم تخطيطي 1"/>
          <p:cNvGraphicFramePr/>
          <p:nvPr>
            <p:extLst>
              <p:ext uri="{D42A27DB-BD31-4B8C-83A1-F6EECF244321}">
                <p14:modId xmlns:p14="http://schemas.microsoft.com/office/powerpoint/2010/main" val="1864430703"/>
              </p:ext>
            </p:extLst>
          </p:nvPr>
        </p:nvGraphicFramePr>
        <p:xfrm>
          <a:off x="1979712" y="973358"/>
          <a:ext cx="7944544"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4"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9552" y="1412776"/>
            <a:ext cx="2808312"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0467463"/>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أوستن">
  <a:themeElements>
    <a:clrScheme name="فن الخياطه الرفيعة">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تجاور">
  <a:themeElements>
    <a:clrScheme name="صيدلاني">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2985</TotalTime>
  <Words>510</Words>
  <Application>Microsoft Office PowerPoint</Application>
  <PresentationFormat>عرض على الشاشة (3:4)‏</PresentationFormat>
  <Paragraphs>69</Paragraphs>
  <Slides>22</Slides>
  <Notes>0</Notes>
  <HiddenSlides>4</HiddenSlides>
  <MMClips>0</MMClips>
  <ScaleCrop>false</ScaleCrop>
  <HeadingPairs>
    <vt:vector size="4" baseType="variant">
      <vt:variant>
        <vt:lpstr>نسق</vt:lpstr>
      </vt:variant>
      <vt:variant>
        <vt:i4>2</vt:i4>
      </vt:variant>
      <vt:variant>
        <vt:lpstr>عناوين الشرائح</vt:lpstr>
      </vt:variant>
      <vt:variant>
        <vt:i4>22</vt:i4>
      </vt:variant>
    </vt:vector>
  </HeadingPairs>
  <TitlesOfParts>
    <vt:vector size="24" baseType="lpstr">
      <vt:lpstr>أوستن</vt:lpstr>
      <vt:lpstr>تجاور</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WL</cp:lastModifiedBy>
  <cp:revision>43</cp:revision>
  <dcterms:created xsi:type="dcterms:W3CDTF">2016-02-09T15:55:54Z</dcterms:created>
  <dcterms:modified xsi:type="dcterms:W3CDTF">2017-10-24T08:45:01Z</dcterms:modified>
</cp:coreProperties>
</file>