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4"/>
  </p:notesMasterIdLst>
  <p:sldIdLst>
    <p:sldId id="299" r:id="rId2"/>
    <p:sldId id="300" r:id="rId3"/>
    <p:sldId id="294" r:id="rId4"/>
    <p:sldId id="291" r:id="rId5"/>
    <p:sldId id="256" r:id="rId6"/>
    <p:sldId id="272" r:id="rId7"/>
    <p:sldId id="293" r:id="rId8"/>
    <p:sldId id="284" r:id="rId9"/>
    <p:sldId id="259" r:id="rId10"/>
    <p:sldId id="273" r:id="rId11"/>
    <p:sldId id="274" r:id="rId12"/>
    <p:sldId id="289" r:id="rId13"/>
    <p:sldId id="288" r:id="rId14"/>
    <p:sldId id="287" r:id="rId15"/>
    <p:sldId id="286" r:id="rId16"/>
    <p:sldId id="285" r:id="rId17"/>
    <p:sldId id="295" r:id="rId18"/>
    <p:sldId id="296" r:id="rId19"/>
    <p:sldId id="297" r:id="rId20"/>
    <p:sldId id="298" r:id="rId21"/>
    <p:sldId id="290" r:id="rId22"/>
    <p:sldId id="301" r:id="rId2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69" d="100"/>
          <a:sy n="69" d="100"/>
        </p:scale>
        <p:origin x="53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1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B7EA4BF-624D-4DC1-BD72-9F736A116065}" type="datetimeFigureOut">
              <a:rPr lang="ar-SA" smtClean="0"/>
              <a:t>16/07/42</a:t>
            </a:fld>
            <a:endParaRPr lang="ar-SA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EAE5F59-E2C4-4E77-A62B-F1737CF42C26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923922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E5F59-E2C4-4E77-A62B-F1737CF42C26}" type="slidenum">
              <a:rPr lang="ar-SA" smtClean="0"/>
              <a:t>3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726952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917A30A-A041-4865-AECD-EFF8541400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4ABBB21-2E8D-45D3-8378-1E28602B3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32A9EDC-6F74-434E-955C-889FEC25D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31D0B-E9E5-4DCC-B42F-055BA231D50D}" type="datetimeFigureOut">
              <a:rPr lang="ar-SA" smtClean="0"/>
              <a:t>16/07/42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5127E16-CA77-454E-9C7F-A3D418D1C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40081C5-7D08-41DA-9BFF-D32C3BD3C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3353-5AAD-47D1-A432-9A4DFAB7AAFA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043172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75C632F-F6A5-4F2C-8903-08A8368B2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EBFAFED-72AA-4162-8416-18F7BCEBFC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8071A92-8E8A-42A5-804C-E0B30078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31D0B-E9E5-4DCC-B42F-055BA231D50D}" type="datetimeFigureOut">
              <a:rPr lang="ar-SA" smtClean="0"/>
              <a:t>16/07/42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7D67100-3EF2-41F8-AA6F-E7FA913EA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2BD1CA-B165-4CBE-892A-99EE3F226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3353-5AAD-47D1-A432-9A4DFAB7AAFA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39675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75E627E-3E33-441C-9299-1D861FA4AA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0893863-C80F-4931-BE09-16EB2D887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024AFF9-596A-4D79-B37C-A9F2CE27D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31D0B-E9E5-4DCC-B42F-055BA231D50D}" type="datetimeFigureOut">
              <a:rPr lang="ar-SA" smtClean="0"/>
              <a:t>16/07/42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E9F442F-AB62-42F9-BA3C-634106BDD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30AB581-565B-4DF1-94B3-3DE08883C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3353-5AAD-47D1-A432-9A4DFAB7AAFA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75032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91530CA-0603-4D12-8017-46AB70305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3F04CBE-BAED-4C65-A4F1-22D5B3E3C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D11EC14-6E85-4F47-9FB7-8A0D955D9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31D0B-E9E5-4DCC-B42F-055BA231D50D}" type="datetimeFigureOut">
              <a:rPr lang="ar-SA" smtClean="0"/>
              <a:t>16/07/42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71EDC5F-71A2-4F89-BD1C-76D229902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510B22C-F8A1-498C-9DC9-9C5A8D8E7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3353-5AAD-47D1-A432-9A4DFAB7AAFA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249670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588B4E9-B6E8-4F50-9557-F3B8241FF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858DCC7-801E-47E3-9D7F-CEFAB60D04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AF622F2-7550-4048-93B4-F9DEF8A23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31D0B-E9E5-4DCC-B42F-055BA231D50D}" type="datetimeFigureOut">
              <a:rPr lang="ar-SA" smtClean="0"/>
              <a:t>16/07/42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88F7239-4A4A-46F8-889C-43C9FD9DC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81D9A22-63D1-4619-8646-71A9C2712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3353-5AAD-47D1-A432-9A4DFAB7AAFA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656727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B1A6F8D-7C85-4B06-9C4F-09146F73C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477750F-507A-42B6-BC9F-94E2D6FE0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CA5758D-E29E-4E50-8F5F-9A4D0F3246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9340014-8422-4810-8BBB-783C4B83E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31D0B-E9E5-4DCC-B42F-055BA231D50D}" type="datetimeFigureOut">
              <a:rPr lang="ar-SA" smtClean="0"/>
              <a:t>16/07/42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6EA3AB6-EE14-424D-98CB-7040CC19A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F00D052-6837-4658-B9AC-1464C37B0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3353-5AAD-47D1-A432-9A4DFAB7AAFA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714359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C35D9D9-B6AB-4784-88E4-C7560A1A4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E53C58C-18BC-4066-BF8F-2157265BD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0307857-9786-4307-B5CB-82807F8D7B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79F6193D-2104-454B-9BD5-129B011591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AA2201F1-A83F-4BB4-9A54-3915EA4D57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84BA862-012A-4E2B-A00B-271853C1F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31D0B-E9E5-4DCC-B42F-055BA231D50D}" type="datetimeFigureOut">
              <a:rPr lang="ar-SA" smtClean="0"/>
              <a:t>16/07/42</a:t>
            </a:fld>
            <a:endParaRPr lang="ar-SA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21A2D6B0-8FB1-4204-A069-BD5F77FFA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202C8D6-1094-46FD-9D2C-0497EC970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3353-5AAD-47D1-A432-9A4DFAB7AAFA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793654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398537C-8471-4960-8D01-095238551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EE879FD7-BE9A-4BE6-8468-C476070B8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31D0B-E9E5-4DCC-B42F-055BA231D50D}" type="datetimeFigureOut">
              <a:rPr lang="ar-SA" smtClean="0"/>
              <a:t>16/07/42</a:t>
            </a:fld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96D4AB9-C52A-4E87-9E6F-E912A542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03EDFBC2-A326-4495-9BD8-32579AA89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3353-5AAD-47D1-A432-9A4DFAB7AAFA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040908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5E24525-9A9A-4F22-9025-4611009F7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31D0B-E9E5-4DCC-B42F-055BA231D50D}" type="datetimeFigureOut">
              <a:rPr lang="ar-SA" smtClean="0"/>
              <a:t>16/07/42</a:t>
            </a:fld>
            <a:endParaRPr lang="ar-SA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16A6A3E-9AD5-4F2D-A3AF-0FAF2AB92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720640C-FB00-460D-8CAE-370E6B27F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3353-5AAD-47D1-A432-9A4DFAB7AAFA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318913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6314F74-4CB7-4974-9FEC-E94D47AC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FCFC539-235A-4C4A-A3BF-CBC107D59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9E3F3AC-B565-45BF-ADF0-B3CF224F98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500A1DF-0343-4B6A-9475-1F1703F46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31D0B-E9E5-4DCC-B42F-055BA231D50D}" type="datetimeFigureOut">
              <a:rPr lang="ar-SA" smtClean="0"/>
              <a:t>16/07/42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F695A0E-EB71-44ED-840E-BFEAED8C1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C4C76B1-44D2-40A6-A3CE-43E657FB4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3353-5AAD-47D1-A432-9A4DFAB7AAFA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759786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A57A982-B3E4-4E3D-9986-A669A1CB9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25417B26-A4A6-4D9E-BB5E-A895F58F49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 dirty="0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C38B9E1-FC41-4AA7-AC16-3E692DFEC2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AFD9F93-C6FD-4566-AA08-29ABE07B4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31D0B-E9E5-4DCC-B42F-055BA231D50D}" type="datetimeFigureOut">
              <a:rPr lang="ar-SA" smtClean="0"/>
              <a:t>16/07/42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C9BA40E-CE85-424B-A597-5AD1C6E42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53990FD-E416-4F72-BB66-2E5824873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3353-5AAD-47D1-A432-9A4DFAB7AAFA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185938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FBBC9D2C-E8BD-46FA-8604-9353722AB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ED94387-F13A-4AEE-BE66-462171A67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24F4800-BC29-41F0-83BD-8C80F25098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31D0B-E9E5-4DCC-B42F-055BA231D50D}" type="datetimeFigureOut">
              <a:rPr lang="ar-SA" smtClean="0"/>
              <a:t>16/07/42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C2ED209-0E2F-424F-8838-74F20DEF57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71ED882-C426-4A8C-A26C-2EDB6B8D71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E3353-5AAD-47D1-A432-9A4DFAB7AAFA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106653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gif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.jp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liveworksheets.com/2-ha618398oe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11" Type="http://schemas.openxmlformats.org/officeDocument/2006/relationships/image" Target="../media/image8.jpg"/><Relationship Id="rId5" Type="http://schemas.openxmlformats.org/officeDocument/2006/relationships/image" Target="../media/image1.jpg"/><Relationship Id="rId15" Type="http://schemas.openxmlformats.org/officeDocument/2006/relationships/image" Target="../media/image17.png"/><Relationship Id="rId10" Type="http://schemas.openxmlformats.org/officeDocument/2006/relationships/image" Target="../media/image7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jpe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6"/>
            <a:ext cx="12191999" cy="685800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084" y="2219325"/>
            <a:ext cx="2844799" cy="427355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4" y="1477232"/>
            <a:ext cx="3335868" cy="250190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752" y="861340"/>
            <a:ext cx="6096000" cy="5361659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84" y="4820207"/>
            <a:ext cx="4011586" cy="2082811"/>
          </a:xfrm>
          <a:prstGeom prst="rect">
            <a:avLst/>
          </a:prstGeom>
        </p:spPr>
      </p:pic>
      <p:pic>
        <p:nvPicPr>
          <p:cNvPr id="9" name="Picture 6" descr="جريدة الرياض | ولي العهد يتلقى اتصالاً هاتفياً من ولي العهد بدولة الكويت">
            <a:extLst>
              <a:ext uri="{FF2B5EF4-FFF2-40B4-BE49-F238E27FC236}">
                <a16:creationId xmlns:a16="http://schemas.microsoft.com/office/drawing/2014/main" id="{85C908F6-BBF1-4E49-909D-E520C3B45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532" y="241081"/>
            <a:ext cx="776957" cy="7299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نتيجة الصورة لـ ص ر المل سلمان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7"/>
          <a:stretch/>
        </p:blipFill>
        <p:spPr bwMode="auto">
          <a:xfrm>
            <a:off x="7027862" y="245567"/>
            <a:ext cx="812800" cy="7209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67" y="296682"/>
            <a:ext cx="1716003" cy="12433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38" y="253496"/>
            <a:ext cx="1141170" cy="675936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415" y="309615"/>
            <a:ext cx="1242908" cy="71488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70098" y="1477232"/>
            <a:ext cx="4977097" cy="1979038"/>
          </a:xfrm>
          <a:prstGeom prst="rect">
            <a:avLst/>
          </a:prstGeom>
        </p:spPr>
      </p:pic>
      <p:sp>
        <p:nvSpPr>
          <p:cNvPr id="19" name="TextBox 1">
            <a:extLst>
              <a:ext uri="{FF2B5EF4-FFF2-40B4-BE49-F238E27FC236}">
                <a16:creationId xmlns:a16="http://schemas.microsoft.com/office/drawing/2014/main" id="{8EED0AE6-AC3E-4251-99AB-20DF42B8CF75}"/>
              </a:ext>
            </a:extLst>
          </p:cNvPr>
          <p:cNvSpPr txBox="1"/>
          <p:nvPr/>
        </p:nvSpPr>
        <p:spPr>
          <a:xfrm>
            <a:off x="9402511" y="2826985"/>
            <a:ext cx="269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rtl="0"/>
            <a:r>
              <a:rPr lang="ar-SA" sz="2000" b="1" dirty="0">
                <a:solidFill>
                  <a:prstClr val="black"/>
                </a:solidFill>
                <a:latin typeface="A little sunshine" panose="02000603000000000000" pitchFamily="2" charset="0"/>
                <a:ea typeface="A little sunshine" panose="02000603000000000000" pitchFamily="2" charset="0"/>
              </a:rPr>
              <a:t>التاريخ </a:t>
            </a:r>
            <a:r>
              <a:rPr lang="ar-SA" sz="2000" b="1" dirty="0" smtClean="0">
                <a:solidFill>
                  <a:prstClr val="black"/>
                </a:solidFill>
                <a:latin typeface="A little sunshine" panose="02000603000000000000" pitchFamily="2" charset="0"/>
                <a:ea typeface="A little sunshine" panose="02000603000000000000" pitchFamily="2" charset="0"/>
              </a:rPr>
              <a:t>:   16-7-1442هـ</a:t>
            </a:r>
            <a:endParaRPr lang="en-US" sz="2000" b="1" dirty="0">
              <a:solidFill>
                <a:prstClr val="black"/>
              </a:solidFill>
              <a:latin typeface="A little sunshine" panose="02000603000000000000" pitchFamily="2" charset="0"/>
              <a:ea typeface="A little sunshine" panose="02000603000000000000" pitchFamily="2" charset="0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9947314" y="3369061"/>
            <a:ext cx="1911927" cy="1052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rgbClr val="C00000"/>
                </a:solidFill>
              </a:rPr>
              <a:t>اليوم : الأحد</a:t>
            </a:r>
          </a:p>
        </p:txBody>
      </p:sp>
      <p:pic>
        <p:nvPicPr>
          <p:cNvPr id="23" name="صورة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524" y="2832100"/>
            <a:ext cx="4847788" cy="251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3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3" y="-297"/>
            <a:ext cx="12058933" cy="68585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564C5F-1407-4D75-B849-2C4D674D5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76999"/>
            <a:ext cx="18473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SA" sz="1200" b="0" i="0" u="none" strike="noStrike" cap="none" normalizeH="0" baseline="0" dirty="0">
                <a:ln>
                  <a:noFill/>
                </a:ln>
                <a:solidFill>
                  <a:srgbClr val="01444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kumimoji="0" lang="ar-SA" altLang="ar-SA" sz="1200" b="0" i="0" u="none" strike="noStrike" cap="none" normalizeH="0" baseline="0" dirty="0">
                <a:ln>
                  <a:noFill/>
                </a:ln>
                <a:solidFill>
                  <a:srgbClr val="01444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kumimoji="0" lang="ar-SA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31CF810-EF96-4497-AEC5-32E643E95602}"/>
              </a:ext>
            </a:extLst>
          </p:cNvPr>
          <p:cNvSpPr txBox="1"/>
          <p:nvPr/>
        </p:nvSpPr>
        <p:spPr>
          <a:xfrm>
            <a:off x="2156346" y="349075"/>
            <a:ext cx="8147713" cy="646331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ar-SA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عندما جاع الثعلب فكر في .........</a:t>
            </a:r>
            <a:endParaRPr lang="ar-SA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4F930BE2-55F5-4A39-9195-E74F759373A9}"/>
              </a:ext>
            </a:extLst>
          </p:cNvPr>
          <p:cNvGrpSpPr/>
          <p:nvPr/>
        </p:nvGrpSpPr>
        <p:grpSpPr>
          <a:xfrm>
            <a:off x="4128448" y="1830954"/>
            <a:ext cx="5213444" cy="3490553"/>
            <a:chOff x="4128448" y="1830954"/>
            <a:chExt cx="5213444" cy="3490553"/>
          </a:xfrm>
        </p:grpSpPr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785D3E95-0909-49C6-8873-A091F1EC7C41}"/>
                </a:ext>
              </a:extLst>
            </p:cNvPr>
            <p:cNvSpPr txBox="1"/>
            <p:nvPr/>
          </p:nvSpPr>
          <p:spPr>
            <a:xfrm>
              <a:off x="4285397" y="1830954"/>
              <a:ext cx="4967785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ar-SA" sz="4400" b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وجبة شهية</a:t>
              </a:r>
              <a:endParaRPr lang="ar-SA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B3DAA5D7-A6D1-4614-99CE-769520C310B4}"/>
                </a:ext>
              </a:extLst>
            </p:cNvPr>
            <p:cNvSpPr txBox="1"/>
            <p:nvPr/>
          </p:nvSpPr>
          <p:spPr>
            <a:xfrm>
              <a:off x="4285397" y="2789604"/>
              <a:ext cx="4967785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ar-SA" sz="4400" b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تفاحة</a:t>
              </a:r>
              <a:endParaRPr lang="ar-SA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76F8D3A4-31C3-425B-AB4F-3C435DA7BB9D}"/>
                </a:ext>
              </a:extLst>
            </p:cNvPr>
            <p:cNvSpPr txBox="1"/>
            <p:nvPr/>
          </p:nvSpPr>
          <p:spPr>
            <a:xfrm>
              <a:off x="4217158" y="3670835"/>
              <a:ext cx="5036024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ar-SA" sz="4400" b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موزة</a:t>
              </a:r>
              <a:endParaRPr lang="ar-SA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BB12BAC-DF2E-4393-81AB-C00C77469CF2}"/>
                </a:ext>
              </a:extLst>
            </p:cNvPr>
            <p:cNvSpPr txBox="1"/>
            <p:nvPr/>
          </p:nvSpPr>
          <p:spPr>
            <a:xfrm>
              <a:off x="4128448" y="4552066"/>
              <a:ext cx="5213444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ar-SA" sz="4400" b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خبز</a:t>
              </a:r>
              <a:endParaRPr lang="ar-SA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952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3" y="-297"/>
            <a:ext cx="12058933" cy="68585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564C5F-1407-4D75-B849-2C4D674D5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76999"/>
            <a:ext cx="18473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SA" sz="1200" b="0" i="0" u="none" strike="noStrike" cap="none" normalizeH="0" baseline="0" dirty="0">
                <a:ln>
                  <a:noFill/>
                </a:ln>
                <a:solidFill>
                  <a:srgbClr val="01444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kumimoji="0" lang="ar-SA" altLang="ar-SA" sz="1200" b="0" i="0" u="none" strike="noStrike" cap="none" normalizeH="0" baseline="0" dirty="0">
                <a:ln>
                  <a:noFill/>
                </a:ln>
                <a:solidFill>
                  <a:srgbClr val="01444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kumimoji="0" lang="ar-SA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31CF810-EF96-4497-AEC5-32E643E95602}"/>
              </a:ext>
            </a:extLst>
          </p:cNvPr>
          <p:cNvSpPr txBox="1"/>
          <p:nvPr/>
        </p:nvSpPr>
        <p:spPr>
          <a:xfrm>
            <a:off x="2156346" y="349075"/>
            <a:ext cx="8147713" cy="646331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ar-SA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ماذا كانت الدجاجة تفعل؟</a:t>
            </a:r>
            <a:endParaRPr lang="ar-SA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4F930BE2-55F5-4A39-9195-E74F759373A9}"/>
              </a:ext>
            </a:extLst>
          </p:cNvPr>
          <p:cNvGrpSpPr/>
          <p:nvPr/>
        </p:nvGrpSpPr>
        <p:grpSpPr>
          <a:xfrm>
            <a:off x="4128448" y="1830954"/>
            <a:ext cx="5213444" cy="3490553"/>
            <a:chOff x="4128448" y="1830954"/>
            <a:chExt cx="5213444" cy="3490553"/>
          </a:xfrm>
        </p:grpSpPr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785D3E95-0909-49C6-8873-A091F1EC7C41}"/>
                </a:ext>
              </a:extLst>
            </p:cNvPr>
            <p:cNvSpPr txBox="1"/>
            <p:nvPr/>
          </p:nvSpPr>
          <p:spPr>
            <a:xfrm>
              <a:off x="4285397" y="1830954"/>
              <a:ext cx="4967785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ar-SA" sz="4400" b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تلعب</a:t>
              </a:r>
              <a:endParaRPr lang="ar-SA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B3DAA5D7-A6D1-4614-99CE-769520C310B4}"/>
                </a:ext>
              </a:extLst>
            </p:cNvPr>
            <p:cNvSpPr txBox="1"/>
            <p:nvPr/>
          </p:nvSpPr>
          <p:spPr>
            <a:xfrm>
              <a:off x="4285397" y="2789604"/>
              <a:ext cx="4967785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ar-SA" sz="4400" b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تنام</a:t>
              </a:r>
              <a:endParaRPr lang="ar-SA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76F8D3A4-31C3-425B-AB4F-3C435DA7BB9D}"/>
                </a:ext>
              </a:extLst>
            </p:cNvPr>
            <p:cNvSpPr txBox="1"/>
            <p:nvPr/>
          </p:nvSpPr>
          <p:spPr>
            <a:xfrm>
              <a:off x="4217158" y="3670835"/>
              <a:ext cx="5036024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ar-SA" sz="4400" b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تأكل الحب</a:t>
              </a:r>
              <a:endParaRPr lang="ar-SA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BB12BAC-DF2E-4393-81AB-C00C77469CF2}"/>
                </a:ext>
              </a:extLst>
            </p:cNvPr>
            <p:cNvSpPr txBox="1"/>
            <p:nvPr/>
          </p:nvSpPr>
          <p:spPr>
            <a:xfrm>
              <a:off x="4128448" y="4552066"/>
              <a:ext cx="5213444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ar-SA" sz="4400" b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تجلس</a:t>
              </a:r>
              <a:endParaRPr lang="ar-SA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007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3" y="-297"/>
            <a:ext cx="12058933" cy="68585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564C5F-1407-4D75-B849-2C4D674D5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76999"/>
            <a:ext cx="18473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1200" b="0" i="0" u="none" strike="noStrike" kern="1200" cap="none" spc="0" normalizeH="0" baseline="0" noProof="0" dirty="0">
                <a:ln>
                  <a:noFill/>
                </a:ln>
                <a:solidFill>
                  <a:srgbClr val="01444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/>
            </a:r>
            <a:br>
              <a:rPr kumimoji="0" lang="ar-SA" altLang="ar-SA" sz="1200" b="0" i="0" u="none" strike="noStrike" kern="1200" cap="none" spc="0" normalizeH="0" baseline="0" noProof="0" dirty="0">
                <a:ln>
                  <a:noFill/>
                </a:ln>
                <a:solidFill>
                  <a:srgbClr val="01444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ar-SA" alt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31CF810-EF96-4497-AEC5-32E643E95602}"/>
              </a:ext>
            </a:extLst>
          </p:cNvPr>
          <p:cNvSpPr txBox="1"/>
          <p:nvPr/>
        </p:nvSpPr>
        <p:spPr>
          <a:xfrm>
            <a:off x="2156346" y="349075"/>
            <a:ext cx="8147713" cy="646331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- لبس الثعلب ثوبا لونه.........</a:t>
            </a:r>
            <a:endParaRPr kumimoji="0" lang="ar-SA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4F930BE2-55F5-4A39-9195-E74F759373A9}"/>
              </a:ext>
            </a:extLst>
          </p:cNvPr>
          <p:cNvGrpSpPr/>
          <p:nvPr/>
        </p:nvGrpSpPr>
        <p:grpSpPr>
          <a:xfrm>
            <a:off x="4128448" y="1830954"/>
            <a:ext cx="5213444" cy="3490553"/>
            <a:chOff x="4128448" y="1830954"/>
            <a:chExt cx="5213444" cy="3490553"/>
          </a:xfrm>
        </p:grpSpPr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785D3E95-0909-49C6-8873-A091F1EC7C41}"/>
                </a:ext>
              </a:extLst>
            </p:cNvPr>
            <p:cNvSpPr txBox="1"/>
            <p:nvPr/>
          </p:nvSpPr>
          <p:spPr>
            <a:xfrm>
              <a:off x="4285397" y="1830954"/>
              <a:ext cx="4967785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4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أخضر</a:t>
              </a:r>
              <a:endParaRPr kumimoji="0" lang="ar-SA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B3DAA5D7-A6D1-4614-99CE-769520C310B4}"/>
                </a:ext>
              </a:extLst>
            </p:cNvPr>
            <p:cNvSpPr txBox="1"/>
            <p:nvPr/>
          </p:nvSpPr>
          <p:spPr>
            <a:xfrm>
              <a:off x="4285397" y="2789604"/>
              <a:ext cx="4967785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4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أبيض</a:t>
              </a:r>
              <a:endParaRPr kumimoji="0" lang="ar-SA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76F8D3A4-31C3-425B-AB4F-3C435DA7BB9D}"/>
                </a:ext>
              </a:extLst>
            </p:cNvPr>
            <p:cNvSpPr txBox="1"/>
            <p:nvPr/>
          </p:nvSpPr>
          <p:spPr>
            <a:xfrm>
              <a:off x="4217158" y="3670835"/>
              <a:ext cx="5036024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4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أحمر</a:t>
              </a:r>
              <a:endParaRPr kumimoji="0" lang="ar-SA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BB12BAC-DF2E-4393-81AB-C00C77469CF2}"/>
                </a:ext>
              </a:extLst>
            </p:cNvPr>
            <p:cNvSpPr txBox="1"/>
            <p:nvPr/>
          </p:nvSpPr>
          <p:spPr>
            <a:xfrm>
              <a:off x="4128448" y="4552066"/>
              <a:ext cx="5213444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4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أصفر</a:t>
              </a:r>
              <a:endParaRPr kumimoji="0" lang="ar-SA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442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3" y="-297"/>
            <a:ext cx="12058933" cy="68585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564C5F-1407-4D75-B849-2C4D674D5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76999"/>
            <a:ext cx="18473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1200" b="0" i="0" u="none" strike="noStrike" kern="1200" cap="none" spc="0" normalizeH="0" baseline="0" noProof="0" dirty="0">
                <a:ln>
                  <a:noFill/>
                </a:ln>
                <a:solidFill>
                  <a:srgbClr val="01444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/>
            </a:r>
            <a:br>
              <a:rPr kumimoji="0" lang="ar-SA" altLang="ar-SA" sz="1200" b="0" i="0" u="none" strike="noStrike" kern="1200" cap="none" spc="0" normalizeH="0" baseline="0" noProof="0" dirty="0">
                <a:ln>
                  <a:noFill/>
                </a:ln>
                <a:solidFill>
                  <a:srgbClr val="01444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ar-SA" alt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31CF810-EF96-4497-AEC5-32E643E95602}"/>
              </a:ext>
            </a:extLst>
          </p:cNvPr>
          <p:cNvSpPr txBox="1"/>
          <p:nvPr/>
        </p:nvSpPr>
        <p:spPr>
          <a:xfrm>
            <a:off x="2156346" y="349075"/>
            <a:ext cx="8147713" cy="646331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- </a:t>
            </a:r>
            <a:r>
              <a:rPr kumimoji="0" lang="ar-SA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لماذا </a:t>
            </a:r>
            <a:r>
              <a:rPr kumimoji="0" lang="ar-SA" sz="36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لبس الثعلب</a:t>
            </a:r>
            <a:r>
              <a:rPr kumimoji="0" lang="ar-SA" sz="36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ثوبا كلون الشجر </a:t>
            </a:r>
            <a:r>
              <a:rPr kumimoji="0" lang="ar-SA" sz="36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؟</a:t>
            </a:r>
            <a:endParaRPr kumimoji="0" lang="ar-SA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4F930BE2-55F5-4A39-9195-E74F759373A9}"/>
              </a:ext>
            </a:extLst>
          </p:cNvPr>
          <p:cNvGrpSpPr/>
          <p:nvPr/>
        </p:nvGrpSpPr>
        <p:grpSpPr>
          <a:xfrm>
            <a:off x="4128448" y="1830954"/>
            <a:ext cx="5213444" cy="3490553"/>
            <a:chOff x="4128448" y="1830954"/>
            <a:chExt cx="5213444" cy="3490553"/>
          </a:xfrm>
        </p:grpSpPr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785D3E95-0909-49C6-8873-A091F1EC7C41}"/>
                </a:ext>
              </a:extLst>
            </p:cNvPr>
            <p:cNvSpPr txBox="1"/>
            <p:nvPr/>
          </p:nvSpPr>
          <p:spPr>
            <a:xfrm>
              <a:off x="4285397" y="1830954"/>
              <a:ext cx="4967785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4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ar-SA" sz="44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لأنه ممثل ماكر</a:t>
              </a:r>
              <a:endParaRPr kumimoji="0" lang="ar-SA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B3DAA5D7-A6D1-4614-99CE-769520C310B4}"/>
                </a:ext>
              </a:extLst>
            </p:cNvPr>
            <p:cNvSpPr txBox="1"/>
            <p:nvPr/>
          </p:nvSpPr>
          <p:spPr>
            <a:xfrm>
              <a:off x="4374107" y="2750894"/>
              <a:ext cx="4967785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4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يشعر بالبرد</a:t>
              </a:r>
              <a:endParaRPr kumimoji="0" lang="ar-SA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76F8D3A4-31C3-425B-AB4F-3C435DA7BB9D}"/>
                </a:ext>
              </a:extLst>
            </p:cNvPr>
            <p:cNvSpPr txBox="1"/>
            <p:nvPr/>
          </p:nvSpPr>
          <p:spPr>
            <a:xfrm>
              <a:off x="4217158" y="3670835"/>
              <a:ext cx="5036024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4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يخاف من الأسد</a:t>
              </a:r>
              <a:endParaRPr kumimoji="0" lang="ar-SA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BB12BAC-DF2E-4393-81AB-C00C77469CF2}"/>
                </a:ext>
              </a:extLst>
            </p:cNvPr>
            <p:cNvSpPr txBox="1"/>
            <p:nvPr/>
          </p:nvSpPr>
          <p:spPr>
            <a:xfrm>
              <a:off x="4128448" y="4552066"/>
              <a:ext cx="5213444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4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ليبدو جميلا</a:t>
              </a:r>
              <a:endParaRPr kumimoji="0" lang="ar-SA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52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3" y="-297"/>
            <a:ext cx="12058933" cy="68585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564C5F-1407-4D75-B849-2C4D674D5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76999"/>
            <a:ext cx="18473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1200" b="0" i="0" u="none" strike="noStrike" kern="1200" cap="none" spc="0" normalizeH="0" baseline="0" noProof="0" dirty="0">
                <a:ln>
                  <a:noFill/>
                </a:ln>
                <a:solidFill>
                  <a:srgbClr val="01444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/>
            </a:r>
            <a:br>
              <a:rPr kumimoji="0" lang="ar-SA" altLang="ar-SA" sz="1200" b="0" i="0" u="none" strike="noStrike" kern="1200" cap="none" spc="0" normalizeH="0" baseline="0" noProof="0" dirty="0">
                <a:ln>
                  <a:noFill/>
                </a:ln>
                <a:solidFill>
                  <a:srgbClr val="01444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ar-SA" alt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31CF810-EF96-4497-AEC5-32E643E95602}"/>
              </a:ext>
            </a:extLst>
          </p:cNvPr>
          <p:cNvSpPr txBox="1"/>
          <p:nvPr/>
        </p:nvSpPr>
        <p:spPr>
          <a:xfrm>
            <a:off x="2156346" y="349075"/>
            <a:ext cx="8147713" cy="646331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3- </a:t>
            </a:r>
            <a:r>
              <a:rPr kumimoji="0" lang="ar-SA" sz="36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نجت الدجاجة لأنها كانت...................؟</a:t>
            </a:r>
            <a:endParaRPr kumimoji="0" lang="ar-SA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4F930BE2-55F5-4A39-9195-E74F759373A9}"/>
              </a:ext>
            </a:extLst>
          </p:cNvPr>
          <p:cNvGrpSpPr/>
          <p:nvPr/>
        </p:nvGrpSpPr>
        <p:grpSpPr>
          <a:xfrm>
            <a:off x="4128448" y="1830954"/>
            <a:ext cx="5213444" cy="3490553"/>
            <a:chOff x="4128448" y="1830954"/>
            <a:chExt cx="5213444" cy="3490553"/>
          </a:xfrm>
        </p:grpSpPr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785D3E95-0909-49C6-8873-A091F1EC7C41}"/>
                </a:ext>
              </a:extLst>
            </p:cNvPr>
            <p:cNvSpPr txBox="1"/>
            <p:nvPr/>
          </p:nvSpPr>
          <p:spPr>
            <a:xfrm>
              <a:off x="4285397" y="1830954"/>
              <a:ext cx="4967785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4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خائفة</a:t>
              </a:r>
              <a:endParaRPr kumimoji="0" lang="ar-SA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B3DAA5D7-A6D1-4614-99CE-769520C310B4}"/>
                </a:ext>
              </a:extLst>
            </p:cNvPr>
            <p:cNvSpPr txBox="1"/>
            <p:nvPr/>
          </p:nvSpPr>
          <p:spPr>
            <a:xfrm>
              <a:off x="4285397" y="2789604"/>
              <a:ext cx="4967785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4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نادت أمها</a:t>
              </a:r>
              <a:endParaRPr kumimoji="0" lang="ar-SA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76F8D3A4-31C3-425B-AB4F-3C435DA7BB9D}"/>
                </a:ext>
              </a:extLst>
            </p:cNvPr>
            <p:cNvSpPr txBox="1"/>
            <p:nvPr/>
          </p:nvSpPr>
          <p:spPr>
            <a:xfrm>
              <a:off x="4217158" y="3670835"/>
              <a:ext cx="5036024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4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حذرة</a:t>
              </a:r>
              <a:endParaRPr kumimoji="0" lang="ar-SA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BB12BAC-DF2E-4393-81AB-C00C77469CF2}"/>
                </a:ext>
              </a:extLst>
            </p:cNvPr>
            <p:cNvSpPr txBox="1"/>
            <p:nvPr/>
          </p:nvSpPr>
          <p:spPr>
            <a:xfrm>
              <a:off x="4128448" y="4552066"/>
              <a:ext cx="5213444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4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قوية</a:t>
              </a:r>
              <a:endParaRPr kumimoji="0" lang="ar-SA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824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3" y="-297"/>
            <a:ext cx="12058933" cy="68585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564C5F-1407-4D75-B849-2C4D674D5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76999"/>
            <a:ext cx="18473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1200" b="0" i="0" u="none" strike="noStrike" kern="1200" cap="none" spc="0" normalizeH="0" baseline="0" noProof="0" dirty="0">
                <a:ln>
                  <a:noFill/>
                </a:ln>
                <a:solidFill>
                  <a:srgbClr val="01444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/>
            </a:r>
            <a:br>
              <a:rPr kumimoji="0" lang="ar-SA" altLang="ar-SA" sz="1200" b="0" i="0" u="none" strike="noStrike" kern="1200" cap="none" spc="0" normalizeH="0" baseline="0" noProof="0" dirty="0">
                <a:ln>
                  <a:noFill/>
                </a:ln>
                <a:solidFill>
                  <a:srgbClr val="01444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ar-SA" alt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31CF810-EF96-4497-AEC5-32E643E95602}"/>
              </a:ext>
            </a:extLst>
          </p:cNvPr>
          <p:cNvSpPr txBox="1"/>
          <p:nvPr/>
        </p:nvSpPr>
        <p:spPr>
          <a:xfrm>
            <a:off x="2156346" y="349075"/>
            <a:ext cx="8147713" cy="646331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- عندما نجحت الدجاجة....................؟</a:t>
            </a:r>
            <a:endParaRPr kumimoji="0" lang="ar-SA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4F930BE2-55F5-4A39-9195-E74F759373A9}"/>
              </a:ext>
            </a:extLst>
          </p:cNvPr>
          <p:cNvGrpSpPr/>
          <p:nvPr/>
        </p:nvGrpSpPr>
        <p:grpSpPr>
          <a:xfrm>
            <a:off x="4128448" y="1830954"/>
            <a:ext cx="5213444" cy="3490553"/>
            <a:chOff x="4128448" y="1830954"/>
            <a:chExt cx="5213444" cy="3490553"/>
          </a:xfrm>
        </p:grpSpPr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785D3E95-0909-49C6-8873-A091F1EC7C41}"/>
                </a:ext>
              </a:extLst>
            </p:cNvPr>
            <p:cNvSpPr txBox="1"/>
            <p:nvPr/>
          </p:nvSpPr>
          <p:spPr>
            <a:xfrm>
              <a:off x="4285397" y="1830954"/>
              <a:ext cx="4967785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4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صرخت</a:t>
              </a:r>
              <a:endParaRPr kumimoji="0" lang="ar-SA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B3DAA5D7-A6D1-4614-99CE-769520C310B4}"/>
                </a:ext>
              </a:extLst>
            </p:cNvPr>
            <p:cNvSpPr txBox="1"/>
            <p:nvPr/>
          </p:nvSpPr>
          <p:spPr>
            <a:xfrm>
              <a:off x="4285397" y="2789604"/>
              <a:ext cx="4967785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4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بكت</a:t>
              </a:r>
              <a:endParaRPr kumimoji="0" lang="ar-SA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76F8D3A4-31C3-425B-AB4F-3C435DA7BB9D}"/>
                </a:ext>
              </a:extLst>
            </p:cNvPr>
            <p:cNvSpPr txBox="1"/>
            <p:nvPr/>
          </p:nvSpPr>
          <p:spPr>
            <a:xfrm>
              <a:off x="4217158" y="3670835"/>
              <a:ext cx="5036024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4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ضحكت</a:t>
              </a:r>
              <a:endParaRPr kumimoji="0" lang="ar-SA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BB12BAC-DF2E-4393-81AB-C00C77469CF2}"/>
                </a:ext>
              </a:extLst>
            </p:cNvPr>
            <p:cNvSpPr txBox="1"/>
            <p:nvPr/>
          </p:nvSpPr>
          <p:spPr>
            <a:xfrm>
              <a:off x="4128448" y="4552066"/>
              <a:ext cx="5213444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4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حمدت</a:t>
              </a:r>
              <a:r>
                <a:rPr kumimoji="0" lang="ar-SA" sz="4400" b="1" i="0" u="none" strike="noStrike" kern="1200" cap="none" spc="0" normalizeH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الله</a:t>
              </a:r>
              <a:endParaRPr kumimoji="0" lang="ar-SA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976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3" y="-297"/>
            <a:ext cx="12058933" cy="68585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564C5F-1407-4D75-B849-2C4D674D5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76999"/>
            <a:ext cx="18473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1200" b="0" i="0" u="none" strike="noStrike" kern="1200" cap="none" spc="0" normalizeH="0" baseline="0" noProof="0" dirty="0">
                <a:ln>
                  <a:noFill/>
                </a:ln>
                <a:solidFill>
                  <a:srgbClr val="01444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/>
            </a:r>
            <a:br>
              <a:rPr kumimoji="0" lang="ar-SA" altLang="ar-SA" sz="1200" b="0" i="0" u="none" strike="noStrike" kern="1200" cap="none" spc="0" normalizeH="0" baseline="0" noProof="0" dirty="0">
                <a:ln>
                  <a:noFill/>
                </a:ln>
                <a:solidFill>
                  <a:srgbClr val="01444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ar-SA" alt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31CF810-EF96-4497-AEC5-32E643E95602}"/>
              </a:ext>
            </a:extLst>
          </p:cNvPr>
          <p:cNvSpPr txBox="1"/>
          <p:nvPr/>
        </p:nvSpPr>
        <p:spPr>
          <a:xfrm>
            <a:off x="2156346" y="349075"/>
            <a:ext cx="8147713" cy="646331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- حب منثور مرادفها ........</a:t>
            </a:r>
            <a:endParaRPr kumimoji="0" lang="ar-SA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4F930BE2-55F5-4A39-9195-E74F759373A9}"/>
              </a:ext>
            </a:extLst>
          </p:cNvPr>
          <p:cNvGrpSpPr/>
          <p:nvPr/>
        </p:nvGrpSpPr>
        <p:grpSpPr>
          <a:xfrm>
            <a:off x="4128448" y="1830954"/>
            <a:ext cx="5213444" cy="3490553"/>
            <a:chOff x="4128448" y="1830954"/>
            <a:chExt cx="5213444" cy="3490553"/>
          </a:xfrm>
        </p:grpSpPr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785D3E95-0909-49C6-8873-A091F1EC7C41}"/>
                </a:ext>
              </a:extLst>
            </p:cNvPr>
            <p:cNvSpPr txBox="1"/>
            <p:nvPr/>
          </p:nvSpPr>
          <p:spPr>
            <a:xfrm>
              <a:off x="4285397" y="1830954"/>
              <a:ext cx="4967785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4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كثير</a:t>
              </a:r>
              <a:endParaRPr kumimoji="0" lang="ar-SA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B3DAA5D7-A6D1-4614-99CE-769520C310B4}"/>
                </a:ext>
              </a:extLst>
            </p:cNvPr>
            <p:cNvSpPr txBox="1"/>
            <p:nvPr/>
          </p:nvSpPr>
          <p:spPr>
            <a:xfrm>
              <a:off x="4285397" y="2789604"/>
              <a:ext cx="4967785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4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متنوع</a:t>
              </a:r>
              <a:endParaRPr kumimoji="0" lang="ar-SA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76F8D3A4-31C3-425B-AB4F-3C435DA7BB9D}"/>
                </a:ext>
              </a:extLst>
            </p:cNvPr>
            <p:cNvSpPr txBox="1"/>
            <p:nvPr/>
          </p:nvSpPr>
          <p:spPr>
            <a:xfrm>
              <a:off x="4217158" y="3670835"/>
              <a:ext cx="5036024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4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متفرق</a:t>
              </a:r>
              <a:endParaRPr kumimoji="0" lang="ar-SA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BB12BAC-DF2E-4393-81AB-C00C77469CF2}"/>
                </a:ext>
              </a:extLst>
            </p:cNvPr>
            <p:cNvSpPr txBox="1"/>
            <p:nvPr/>
          </p:nvSpPr>
          <p:spPr>
            <a:xfrm>
              <a:off x="4128448" y="4552066"/>
              <a:ext cx="5213444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4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صغير</a:t>
              </a:r>
              <a:endParaRPr kumimoji="0" lang="ar-SA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175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3" y="-297"/>
            <a:ext cx="12058933" cy="68585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564C5F-1407-4D75-B849-2C4D674D5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76999"/>
            <a:ext cx="18473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1200" b="0" i="0" u="none" strike="noStrike" kern="1200" cap="none" spc="0" normalizeH="0" baseline="0" noProof="0" dirty="0">
                <a:ln>
                  <a:noFill/>
                </a:ln>
                <a:solidFill>
                  <a:srgbClr val="01444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/>
            </a:r>
            <a:br>
              <a:rPr kumimoji="0" lang="ar-SA" altLang="ar-SA" sz="1200" b="0" i="0" u="none" strike="noStrike" kern="1200" cap="none" spc="0" normalizeH="0" baseline="0" noProof="0" dirty="0">
                <a:ln>
                  <a:noFill/>
                </a:ln>
                <a:solidFill>
                  <a:srgbClr val="01444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ar-SA" alt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31CF810-EF96-4497-AEC5-32E643E95602}"/>
              </a:ext>
            </a:extLst>
          </p:cNvPr>
          <p:cNvSpPr txBox="1"/>
          <p:nvPr/>
        </p:nvSpPr>
        <p:spPr>
          <a:xfrm>
            <a:off x="2156346" y="349075"/>
            <a:ext cx="8147713" cy="646331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رأيك في الدجاجة........</a:t>
            </a:r>
            <a:endParaRPr kumimoji="0" lang="ar-SA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4F930BE2-55F5-4A39-9195-E74F759373A9}"/>
              </a:ext>
            </a:extLst>
          </p:cNvPr>
          <p:cNvGrpSpPr/>
          <p:nvPr/>
        </p:nvGrpSpPr>
        <p:grpSpPr>
          <a:xfrm>
            <a:off x="3754375" y="1797005"/>
            <a:ext cx="5213444" cy="3490553"/>
            <a:chOff x="4128448" y="1830954"/>
            <a:chExt cx="5213444" cy="3490553"/>
          </a:xfrm>
        </p:grpSpPr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785D3E95-0909-49C6-8873-A091F1EC7C41}"/>
                </a:ext>
              </a:extLst>
            </p:cNvPr>
            <p:cNvSpPr txBox="1"/>
            <p:nvPr/>
          </p:nvSpPr>
          <p:spPr>
            <a:xfrm>
              <a:off x="4285397" y="1830954"/>
              <a:ext cx="4967785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4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خائفة</a:t>
              </a:r>
              <a:endParaRPr kumimoji="0" lang="ar-SA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B3DAA5D7-A6D1-4614-99CE-769520C310B4}"/>
                </a:ext>
              </a:extLst>
            </p:cNvPr>
            <p:cNvSpPr txBox="1"/>
            <p:nvPr/>
          </p:nvSpPr>
          <p:spPr>
            <a:xfrm>
              <a:off x="4285397" y="2789604"/>
              <a:ext cx="4967785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4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سريعة</a:t>
              </a:r>
              <a:endParaRPr kumimoji="0" lang="ar-SA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76F8D3A4-31C3-425B-AB4F-3C435DA7BB9D}"/>
                </a:ext>
              </a:extLst>
            </p:cNvPr>
            <p:cNvSpPr txBox="1"/>
            <p:nvPr/>
          </p:nvSpPr>
          <p:spPr>
            <a:xfrm>
              <a:off x="4217158" y="3670835"/>
              <a:ext cx="5036024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4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لا تخالف أمر أمها</a:t>
              </a:r>
              <a:endParaRPr kumimoji="0" lang="ar-SA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BB12BAC-DF2E-4393-81AB-C00C77469CF2}"/>
                </a:ext>
              </a:extLst>
            </p:cNvPr>
            <p:cNvSpPr txBox="1"/>
            <p:nvPr/>
          </p:nvSpPr>
          <p:spPr>
            <a:xfrm>
              <a:off x="4128448" y="4552066"/>
              <a:ext cx="5213444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4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قوية</a:t>
              </a:r>
              <a:endParaRPr kumimoji="0" lang="ar-SA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343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3" y="-297"/>
            <a:ext cx="12058933" cy="68585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564C5F-1407-4D75-B849-2C4D674D5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76999"/>
            <a:ext cx="18473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1200" b="0" i="0" u="none" strike="noStrike" kern="1200" cap="none" spc="0" normalizeH="0" baseline="0" noProof="0" dirty="0">
                <a:ln>
                  <a:noFill/>
                </a:ln>
                <a:solidFill>
                  <a:srgbClr val="01444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/>
            </a:r>
            <a:br>
              <a:rPr kumimoji="0" lang="ar-SA" altLang="ar-SA" sz="1200" b="0" i="0" u="none" strike="noStrike" kern="1200" cap="none" spc="0" normalizeH="0" baseline="0" noProof="0" dirty="0">
                <a:ln>
                  <a:noFill/>
                </a:ln>
                <a:solidFill>
                  <a:srgbClr val="01444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ar-SA" alt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31CF810-EF96-4497-AEC5-32E643E95602}"/>
              </a:ext>
            </a:extLst>
          </p:cNvPr>
          <p:cNvSpPr txBox="1"/>
          <p:nvPr/>
        </p:nvSpPr>
        <p:spPr>
          <a:xfrm>
            <a:off x="2156346" y="349075"/>
            <a:ext cx="8147713" cy="646331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الثعلب من آكلات........</a:t>
            </a:r>
            <a:endParaRPr kumimoji="0" lang="ar-SA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4F930BE2-55F5-4A39-9195-E74F759373A9}"/>
              </a:ext>
            </a:extLst>
          </p:cNvPr>
          <p:cNvGrpSpPr/>
          <p:nvPr/>
        </p:nvGrpSpPr>
        <p:grpSpPr>
          <a:xfrm>
            <a:off x="4128448" y="1830954"/>
            <a:ext cx="5213444" cy="3490553"/>
            <a:chOff x="4128448" y="1830954"/>
            <a:chExt cx="5213444" cy="3490553"/>
          </a:xfrm>
        </p:grpSpPr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785D3E95-0909-49C6-8873-A091F1EC7C41}"/>
                </a:ext>
              </a:extLst>
            </p:cNvPr>
            <p:cNvSpPr txBox="1"/>
            <p:nvPr/>
          </p:nvSpPr>
          <p:spPr>
            <a:xfrm>
              <a:off x="4285397" y="1830954"/>
              <a:ext cx="4967785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4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الأعشاب</a:t>
              </a:r>
              <a:endParaRPr kumimoji="0" lang="ar-SA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B3DAA5D7-A6D1-4614-99CE-769520C310B4}"/>
                </a:ext>
              </a:extLst>
            </p:cNvPr>
            <p:cNvSpPr txBox="1"/>
            <p:nvPr/>
          </p:nvSpPr>
          <p:spPr>
            <a:xfrm>
              <a:off x="4285397" y="2789604"/>
              <a:ext cx="4967785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4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اللحوم</a:t>
              </a:r>
              <a:endParaRPr kumimoji="0" lang="ar-SA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76F8D3A4-31C3-425B-AB4F-3C435DA7BB9D}"/>
                </a:ext>
              </a:extLst>
            </p:cNvPr>
            <p:cNvSpPr txBox="1"/>
            <p:nvPr/>
          </p:nvSpPr>
          <p:spPr>
            <a:xfrm>
              <a:off x="4217158" y="3670835"/>
              <a:ext cx="5036024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4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التفاح</a:t>
              </a:r>
              <a:endParaRPr kumimoji="0" lang="ar-SA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BB12BAC-DF2E-4393-81AB-C00C77469CF2}"/>
                </a:ext>
              </a:extLst>
            </p:cNvPr>
            <p:cNvSpPr txBox="1"/>
            <p:nvPr/>
          </p:nvSpPr>
          <p:spPr>
            <a:xfrm>
              <a:off x="4128448" y="4552066"/>
              <a:ext cx="5213444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4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الخضروات</a:t>
              </a:r>
              <a:endParaRPr kumimoji="0" lang="ar-SA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266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3" y="-297"/>
            <a:ext cx="12058933" cy="68585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564C5F-1407-4D75-B849-2C4D674D5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76999"/>
            <a:ext cx="18473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1200" b="0" i="0" u="none" strike="noStrike" kern="1200" cap="none" spc="0" normalizeH="0" baseline="0" noProof="0" dirty="0">
                <a:ln>
                  <a:noFill/>
                </a:ln>
                <a:solidFill>
                  <a:srgbClr val="01444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/>
            </a:r>
            <a:br>
              <a:rPr kumimoji="0" lang="ar-SA" altLang="ar-SA" sz="1200" b="0" i="0" u="none" strike="noStrike" kern="1200" cap="none" spc="0" normalizeH="0" baseline="0" noProof="0" dirty="0">
                <a:ln>
                  <a:noFill/>
                </a:ln>
                <a:solidFill>
                  <a:srgbClr val="01444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ar-SA" alt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31CF810-EF96-4497-AEC5-32E643E95602}"/>
              </a:ext>
            </a:extLst>
          </p:cNvPr>
          <p:cNvSpPr txBox="1"/>
          <p:nvPr/>
        </p:nvSpPr>
        <p:spPr>
          <a:xfrm>
            <a:off x="2156346" y="349075"/>
            <a:ext cx="8147713" cy="646331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- فهو ممثل ماكر.........المقصود هنا</a:t>
            </a:r>
            <a:endParaRPr kumimoji="0" lang="ar-SA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4F930BE2-55F5-4A39-9195-E74F759373A9}"/>
              </a:ext>
            </a:extLst>
          </p:cNvPr>
          <p:cNvGrpSpPr/>
          <p:nvPr/>
        </p:nvGrpSpPr>
        <p:grpSpPr>
          <a:xfrm>
            <a:off x="4128448" y="1830954"/>
            <a:ext cx="5213444" cy="3490553"/>
            <a:chOff x="4128448" y="1830954"/>
            <a:chExt cx="5213444" cy="3490553"/>
          </a:xfrm>
        </p:grpSpPr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785D3E95-0909-49C6-8873-A091F1EC7C41}"/>
                </a:ext>
              </a:extLst>
            </p:cNvPr>
            <p:cNvSpPr txBox="1"/>
            <p:nvPr/>
          </p:nvSpPr>
          <p:spPr>
            <a:xfrm>
              <a:off x="4285397" y="1830954"/>
              <a:ext cx="4967785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4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الفلاح</a:t>
              </a:r>
              <a:endParaRPr kumimoji="0" lang="ar-SA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B3DAA5D7-A6D1-4614-99CE-769520C310B4}"/>
                </a:ext>
              </a:extLst>
            </p:cNvPr>
            <p:cNvSpPr txBox="1"/>
            <p:nvPr/>
          </p:nvSpPr>
          <p:spPr>
            <a:xfrm>
              <a:off x="4285397" y="2789604"/>
              <a:ext cx="4967785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4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الثعلب</a:t>
              </a:r>
              <a:endParaRPr kumimoji="0" lang="ar-SA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76F8D3A4-31C3-425B-AB4F-3C435DA7BB9D}"/>
                </a:ext>
              </a:extLst>
            </p:cNvPr>
            <p:cNvSpPr txBox="1"/>
            <p:nvPr/>
          </p:nvSpPr>
          <p:spPr>
            <a:xfrm>
              <a:off x="4217158" y="3670835"/>
              <a:ext cx="5036024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4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الدجاجة</a:t>
              </a:r>
              <a:endParaRPr kumimoji="0" lang="ar-SA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BB12BAC-DF2E-4393-81AB-C00C77469CF2}"/>
                </a:ext>
              </a:extLst>
            </p:cNvPr>
            <p:cNvSpPr txBox="1"/>
            <p:nvPr/>
          </p:nvSpPr>
          <p:spPr>
            <a:xfrm>
              <a:off x="4128448" y="4552066"/>
              <a:ext cx="5213444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4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الصياد</a:t>
              </a:r>
              <a:endParaRPr kumimoji="0" lang="ar-SA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538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084" y="1543044"/>
            <a:ext cx="2844799" cy="4959356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75" y="1349829"/>
            <a:ext cx="3335868" cy="269511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456" y="-110001"/>
            <a:ext cx="6096000" cy="61468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16" y="1678215"/>
            <a:ext cx="2717800" cy="1750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السلام الملكي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67040" y="854000"/>
            <a:ext cx="5610882" cy="4218797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9673618" y="2269280"/>
            <a:ext cx="2119746" cy="856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b="1" dirty="0" smtClean="0">
                <a:solidFill>
                  <a:srgbClr val="00B050"/>
                </a:solidFill>
              </a:rPr>
              <a:t>السلام الملكي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B4153C28-C603-4CD5-993B-003B3B711836}"/>
              </a:ext>
            </a:extLst>
          </p:cNvPr>
          <p:cNvSpPr/>
          <p:nvPr/>
        </p:nvSpPr>
        <p:spPr>
          <a:xfrm>
            <a:off x="9118599" y="3210050"/>
            <a:ext cx="3073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4400" b="1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0000"/>
                </a:solidFill>
                <a:latin typeface="Arial" panose="020B0604020202020204" pitchFamily="34" charset="0"/>
              </a:rPr>
              <a:t>أحبك يا وطني </a:t>
            </a:r>
          </a:p>
        </p:txBody>
      </p:sp>
    </p:spTree>
    <p:extLst>
      <p:ext uri="{BB962C8B-B14F-4D97-AF65-F5344CB8AC3E}">
        <p14:creationId xmlns:p14="http://schemas.microsoft.com/office/powerpoint/2010/main" val="124304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3" y="-297"/>
            <a:ext cx="12058933" cy="68585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564C5F-1407-4D75-B849-2C4D674D5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76999"/>
            <a:ext cx="18473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1200" b="0" i="0" u="none" strike="noStrike" kern="1200" cap="none" spc="0" normalizeH="0" baseline="0" noProof="0" dirty="0">
                <a:ln>
                  <a:noFill/>
                </a:ln>
                <a:solidFill>
                  <a:srgbClr val="01444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/>
            </a:r>
            <a:br>
              <a:rPr kumimoji="0" lang="ar-SA" altLang="ar-SA" sz="1200" b="0" i="0" u="none" strike="noStrike" kern="1200" cap="none" spc="0" normalizeH="0" baseline="0" noProof="0" dirty="0">
                <a:ln>
                  <a:noFill/>
                </a:ln>
                <a:solidFill>
                  <a:srgbClr val="01444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ar-SA" alt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31CF810-EF96-4497-AEC5-32E643E95602}"/>
              </a:ext>
            </a:extLst>
          </p:cNvPr>
          <p:cNvSpPr txBox="1"/>
          <p:nvPr/>
        </p:nvSpPr>
        <p:spPr>
          <a:xfrm>
            <a:off x="2156346" y="349075"/>
            <a:ext cx="8147713" cy="646331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فكرة النص الرئيسية</a:t>
            </a:r>
            <a:endParaRPr kumimoji="0" lang="ar-SA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4F930BE2-55F5-4A39-9195-E74F759373A9}"/>
              </a:ext>
            </a:extLst>
          </p:cNvPr>
          <p:cNvGrpSpPr/>
          <p:nvPr/>
        </p:nvGrpSpPr>
        <p:grpSpPr>
          <a:xfrm>
            <a:off x="4023195" y="1683872"/>
            <a:ext cx="5036024" cy="2609322"/>
            <a:chOff x="4217158" y="1830954"/>
            <a:chExt cx="5036024" cy="2609322"/>
          </a:xfrm>
        </p:grpSpPr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785D3E95-0909-49C6-8873-A091F1EC7C41}"/>
                </a:ext>
              </a:extLst>
            </p:cNvPr>
            <p:cNvSpPr txBox="1"/>
            <p:nvPr/>
          </p:nvSpPr>
          <p:spPr>
            <a:xfrm>
              <a:off x="4285397" y="1830954"/>
              <a:ext cx="4967785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4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الثعلب الطيب</a:t>
              </a:r>
              <a:endParaRPr kumimoji="0" lang="ar-SA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B3DAA5D7-A6D1-4614-99CE-769520C310B4}"/>
                </a:ext>
              </a:extLst>
            </p:cNvPr>
            <p:cNvSpPr txBox="1"/>
            <p:nvPr/>
          </p:nvSpPr>
          <p:spPr>
            <a:xfrm>
              <a:off x="4285397" y="2789604"/>
              <a:ext cx="4967785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4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الثعلب المحتال</a:t>
              </a:r>
              <a:endParaRPr kumimoji="0" lang="ar-SA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76F8D3A4-31C3-425B-AB4F-3C435DA7BB9D}"/>
                </a:ext>
              </a:extLst>
            </p:cNvPr>
            <p:cNvSpPr txBox="1"/>
            <p:nvPr/>
          </p:nvSpPr>
          <p:spPr>
            <a:xfrm>
              <a:off x="4217158" y="3670835"/>
              <a:ext cx="5036024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4400" b="1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  <a:cs typeface="Arial" panose="020B0604020202020204" pitchFamily="34" charset="0"/>
                </a:rPr>
                <a:t>صداقة الثعلب والدجاجة</a:t>
              </a:r>
              <a:endParaRPr kumimoji="0" lang="ar-SA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447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0586D3C-E389-4FB3-A5B6-923D8E634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846" y="180109"/>
            <a:ext cx="4221260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0276DB8-4508-4551-8E43-FD56FE2F6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3163" y="1092066"/>
            <a:ext cx="4419606" cy="181694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سداسي 4">
            <a:extLst>
              <a:ext uri="{FF2B5EF4-FFF2-40B4-BE49-F238E27FC236}">
                <a16:creationId xmlns:a16="http://schemas.microsoft.com/office/drawing/2014/main" id="{9D6278BE-BFE5-4E49-B960-DE5D8D250BBE}"/>
              </a:ext>
            </a:extLst>
          </p:cNvPr>
          <p:cNvSpPr/>
          <p:nvPr/>
        </p:nvSpPr>
        <p:spPr>
          <a:xfrm>
            <a:off x="1029546" y="1092065"/>
            <a:ext cx="3755254" cy="1816949"/>
          </a:xfrm>
          <a:prstGeom prst="hexag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rgbClr val="060606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صغيرتي الذكية</a:t>
            </a:r>
          </a:p>
          <a:p>
            <a:pPr algn="ctr"/>
            <a:r>
              <a:rPr lang="ar-SA" sz="3200" b="1" dirty="0" smtClean="0">
                <a:solidFill>
                  <a:srgbClr val="060606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هاتي عنوان آخر</a:t>
            </a:r>
            <a:endParaRPr lang="ar-SA" sz="3200" b="1" dirty="0">
              <a:solidFill>
                <a:srgbClr val="060606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4384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084" y="2219325"/>
            <a:ext cx="2844799" cy="427355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2" y="1281333"/>
            <a:ext cx="3335868" cy="250190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68" y="-69850"/>
            <a:ext cx="6096000" cy="5949950"/>
          </a:xfrm>
          <a:prstGeom prst="rect">
            <a:avLst/>
          </a:prstGeom>
        </p:spPr>
      </p:pic>
      <p:sp>
        <p:nvSpPr>
          <p:cNvPr id="13" name="مستطيل 5">
            <a:extLst>
              <a:ext uri="{FF2B5EF4-FFF2-40B4-BE49-F238E27FC236}">
                <a16:creationId xmlns:a16="http://schemas.microsoft.com/office/drawing/2014/main" id="{90BD2C62-A5DA-4FB2-A3AA-BD8AABD54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0169" y="2371361"/>
            <a:ext cx="4883715" cy="707886"/>
          </a:xfrm>
          <a:prstGeom prst="rect">
            <a:avLst/>
          </a:prstGeom>
          <a:solidFill>
            <a:srgbClr val="44546A">
              <a:lumMod val="20000"/>
              <a:lumOff val="80000"/>
            </a:srgbClr>
          </a:solidFill>
          <a:ln w="5715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kern="0" noProof="0" dirty="0" smtClean="0">
                <a:solidFill>
                  <a:srgbClr val="44546A">
                    <a:lumMod val="75000"/>
                  </a:srgbClr>
                </a:solidFill>
                <a:latin typeface="Adobe Arabic" pitchFamily="18" charset="-78"/>
                <a:cs typeface="Adobe Arabic" pitchFamily="18" charset="-78"/>
                <a:hlinkClick r:id="rId6"/>
              </a:rPr>
              <a:t>ورقة عمل تفاعلية</a:t>
            </a:r>
            <a:endParaRPr lang="ar-SA" sz="4000" b="1" kern="0" noProof="0" dirty="0" smtClean="0">
              <a:solidFill>
                <a:srgbClr val="44546A">
                  <a:lumMod val="75000"/>
                </a:srgbClr>
              </a:solidFill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1754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6"/>
            <a:ext cx="12191999" cy="685800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4" y="1477232"/>
            <a:ext cx="3335868" cy="250190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751" y="861340"/>
            <a:ext cx="7292415" cy="5361659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84" y="4820207"/>
            <a:ext cx="4011586" cy="2082811"/>
          </a:xfrm>
          <a:prstGeom prst="rect">
            <a:avLst/>
          </a:prstGeom>
        </p:spPr>
      </p:pic>
      <p:pic>
        <p:nvPicPr>
          <p:cNvPr id="9" name="Picture 6" descr="جريدة الرياض | ولي العهد يتلقى اتصالاً هاتفياً من ولي العهد بدولة الكويت">
            <a:extLst>
              <a:ext uri="{FF2B5EF4-FFF2-40B4-BE49-F238E27FC236}">
                <a16:creationId xmlns:a16="http://schemas.microsoft.com/office/drawing/2014/main" id="{85C908F6-BBF1-4E49-909D-E520C3B45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402" y="232107"/>
            <a:ext cx="776957" cy="7299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نتيجة الصورة لـ ص ر المل سلمان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7"/>
          <a:stretch/>
        </p:blipFill>
        <p:spPr bwMode="auto">
          <a:xfrm>
            <a:off x="8107128" y="241081"/>
            <a:ext cx="812800" cy="7209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67" y="296682"/>
            <a:ext cx="1716003" cy="12433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108" y="368887"/>
            <a:ext cx="1141170" cy="675936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761" y="377200"/>
            <a:ext cx="1174572" cy="667623"/>
          </a:xfrm>
          <a:prstGeom prst="rect">
            <a:avLst/>
          </a:prstGeom>
        </p:spPr>
      </p:pic>
      <p:sp>
        <p:nvSpPr>
          <p:cNvPr id="22" name="مستطيل 21"/>
          <p:cNvSpPr/>
          <p:nvPr/>
        </p:nvSpPr>
        <p:spPr>
          <a:xfrm>
            <a:off x="4572000" y="1986742"/>
            <a:ext cx="4902516" cy="30700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sz="3200" b="1" dirty="0" smtClean="0">
              <a:solidFill>
                <a:schemeClr val="tx1"/>
              </a:solidFill>
            </a:endParaRPr>
          </a:p>
        </p:txBody>
      </p:sp>
      <p:pic>
        <p:nvPicPr>
          <p:cNvPr id="2" name="اقرا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3331" y="1612753"/>
            <a:ext cx="3269673" cy="2030991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38402" y="2497430"/>
            <a:ext cx="3724979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6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52890C1-0FA7-411E-B0DD-B43758660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794" y="29835"/>
            <a:ext cx="10928411" cy="68281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68219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1" y="-297"/>
            <a:ext cx="12052837" cy="6858594"/>
          </a:xfrm>
          <a:prstGeom prst="rect">
            <a:avLst/>
          </a:prstGeom>
        </p:spPr>
      </p:pic>
      <p:sp>
        <p:nvSpPr>
          <p:cNvPr id="8" name="مستطيل مستدير الزوايا 7">
            <a:extLst>
              <a:ext uri="{FF2B5EF4-FFF2-40B4-BE49-F238E27FC236}">
                <a16:creationId xmlns:a16="http://schemas.microsoft.com/office/drawing/2014/main" id="{5A9E5568-9B89-49BC-8FFD-8AAABE14C32D}"/>
              </a:ext>
            </a:extLst>
          </p:cNvPr>
          <p:cNvSpPr/>
          <p:nvPr/>
        </p:nvSpPr>
        <p:spPr>
          <a:xfrm>
            <a:off x="2916070" y="4779818"/>
            <a:ext cx="4981020" cy="18288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مبدعتي المفكرة تأملي الصورة واستنتجي في أي مكان سوف تدور أحداث قصتنا ....؟ </a:t>
            </a:r>
          </a:p>
        </p:txBody>
      </p:sp>
    </p:spTree>
    <p:extLst>
      <p:ext uri="{BB962C8B-B14F-4D97-AF65-F5344CB8AC3E}">
        <p14:creationId xmlns:p14="http://schemas.microsoft.com/office/powerpoint/2010/main" val="287845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1" y="-297"/>
            <a:ext cx="12052837" cy="6858594"/>
          </a:xfrm>
          <a:prstGeom prst="rect">
            <a:avLst/>
          </a:prstGeom>
        </p:spPr>
      </p:pic>
      <p:sp>
        <p:nvSpPr>
          <p:cNvPr id="8" name="مستطيل مستدير الزوايا 7">
            <a:extLst>
              <a:ext uri="{FF2B5EF4-FFF2-40B4-BE49-F238E27FC236}">
                <a16:creationId xmlns:a16="http://schemas.microsoft.com/office/drawing/2014/main" id="{5A9E5568-9B89-49BC-8FFD-8AAABE14C32D}"/>
              </a:ext>
            </a:extLst>
          </p:cNvPr>
          <p:cNvSpPr/>
          <p:nvPr/>
        </p:nvSpPr>
        <p:spPr>
          <a:xfrm>
            <a:off x="3011605" y="4821381"/>
            <a:ext cx="5287268" cy="1755277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أقرأ بتمعن </a:t>
            </a:r>
          </a:p>
          <a:p>
            <a:pPr algn="ctr"/>
            <a:r>
              <a:rPr lang="ar-SA" sz="48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قراءة صحيحة </a:t>
            </a:r>
            <a:r>
              <a:rPr lang="ar-SA" sz="66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508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57F5D180-729D-4435-B2E0-3C59CA883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09" y="1114766"/>
            <a:ext cx="11671856" cy="56063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806AEDCA-5AE0-4748-BC20-DEE2C83C60BC}"/>
              </a:ext>
            </a:extLst>
          </p:cNvPr>
          <p:cNvGrpSpPr/>
          <p:nvPr/>
        </p:nvGrpSpPr>
        <p:grpSpPr>
          <a:xfrm>
            <a:off x="6782539" y="-16687"/>
            <a:ext cx="5319065" cy="1472619"/>
            <a:chOff x="6658252" y="29351"/>
            <a:chExt cx="5319065" cy="1472619"/>
          </a:xfrm>
        </p:grpSpPr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E7C4E0E5-7F38-4CA1-BA9E-EE06BEE82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58252" y="182885"/>
              <a:ext cx="4889317" cy="1267812"/>
            </a:xfrm>
            <a:prstGeom prst="rect">
              <a:avLst/>
            </a:prstGeom>
          </p:spPr>
        </p:pic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A1274C77-04D1-4F3B-B0A8-399BC0E92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04990" y="29351"/>
              <a:ext cx="1572327" cy="147261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33000"/>
                </a:prstClr>
              </a:outerShdw>
            </a:effectLst>
          </p:spPr>
        </p:pic>
      </p:grp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883B495-BAB5-49E4-BB54-2B0C7C5D00E0}"/>
              </a:ext>
            </a:extLst>
          </p:cNvPr>
          <p:cNvSpPr txBox="1"/>
          <p:nvPr/>
        </p:nvSpPr>
        <p:spPr>
          <a:xfrm>
            <a:off x="7786615" y="394133"/>
            <a:ext cx="308534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latin typeface="Calibri" panose="020F0502020204030204" pitchFamily="34" charset="0"/>
                <a:cs typeface="Calibri" panose="020F0502020204030204" pitchFamily="34" charset="0"/>
              </a:rPr>
              <a:t>النص </a:t>
            </a:r>
            <a:r>
              <a:rPr lang="ar-SA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الإثرائي</a:t>
            </a:r>
            <a:endParaRPr lang="ar-SA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09CF8A9-29CD-484D-974F-09218D6C50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309" y="10847"/>
            <a:ext cx="4154749" cy="205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35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3" y="-297"/>
            <a:ext cx="12058933" cy="685859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8326F91-2FB4-41B8-8EB8-46CD1A02FC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0" b="92640" l="9744" r="947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422"/>
          <a:stretch/>
        </p:blipFill>
        <p:spPr>
          <a:xfrm>
            <a:off x="9473614" y="3585458"/>
            <a:ext cx="2912349" cy="3351589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1BA4666D-F739-4519-B6AE-538BC48C145B}"/>
              </a:ext>
            </a:extLst>
          </p:cNvPr>
          <p:cNvSpPr txBox="1"/>
          <p:nvPr/>
        </p:nvSpPr>
        <p:spPr>
          <a:xfrm>
            <a:off x="9335945" y="4252599"/>
            <a:ext cx="278952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مبدعتي المفكرة</a:t>
            </a:r>
          </a:p>
          <a:p>
            <a:pPr algn="ctr"/>
            <a:r>
              <a:rPr lang="ar-SA" sz="24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" panose="020B0502040204020203" pitchFamily="34" charset="0"/>
              </a:rPr>
              <a:t>هيا بنا لنختبر معلوماتنا </a:t>
            </a:r>
          </a:p>
          <a:p>
            <a:pPr algn="ctr"/>
            <a:r>
              <a:rPr lang="ar-SA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" panose="020B0502040204020203" pitchFamily="34" charset="0"/>
              </a:rPr>
              <a:t>من خلال اختيار الإجابة الصحيحة </a:t>
            </a:r>
            <a:r>
              <a:rPr lang="ar-SA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" panose="020B0502040204020203" pitchFamily="34" charset="0"/>
              </a:rPr>
              <a:t>:</a:t>
            </a:r>
            <a:endParaRPr lang="ar-SA" sz="4000" b="1" i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69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3" y="-297"/>
            <a:ext cx="12058933" cy="68585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564C5F-1407-4D75-B849-2C4D674D5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76999"/>
            <a:ext cx="18473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SA" sz="1200" b="0" i="0" u="none" strike="noStrike" cap="none" normalizeH="0" baseline="0" dirty="0">
                <a:ln>
                  <a:noFill/>
                </a:ln>
                <a:solidFill>
                  <a:srgbClr val="01444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kumimoji="0" lang="ar-SA" altLang="ar-SA" sz="1200" b="0" i="0" u="none" strike="noStrike" cap="none" normalizeH="0" baseline="0" dirty="0">
                <a:ln>
                  <a:noFill/>
                </a:ln>
                <a:solidFill>
                  <a:srgbClr val="01444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kumimoji="0" lang="ar-SA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31CF810-EF96-4497-AEC5-32E643E95602}"/>
              </a:ext>
            </a:extLst>
          </p:cNvPr>
          <p:cNvSpPr txBox="1"/>
          <p:nvPr/>
        </p:nvSpPr>
        <p:spPr>
          <a:xfrm>
            <a:off x="2156346" y="349075"/>
            <a:ext cx="8147713" cy="646331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1- </a:t>
            </a:r>
            <a:r>
              <a:rPr lang="ar-SA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شخصيات القصة</a:t>
            </a:r>
            <a:endParaRPr lang="ar-SA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7421F203-9A88-4FB2-A822-141577770653}"/>
              </a:ext>
            </a:extLst>
          </p:cNvPr>
          <p:cNvGrpSpPr/>
          <p:nvPr/>
        </p:nvGrpSpPr>
        <p:grpSpPr>
          <a:xfrm>
            <a:off x="4045526" y="1830954"/>
            <a:ext cx="3733698" cy="3490554"/>
            <a:chOff x="4045526" y="1830954"/>
            <a:chExt cx="3733698" cy="3490554"/>
          </a:xfrm>
        </p:grpSpPr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785D3E95-0909-49C6-8873-A091F1EC7C41}"/>
                </a:ext>
              </a:extLst>
            </p:cNvPr>
            <p:cNvSpPr txBox="1"/>
            <p:nvPr/>
          </p:nvSpPr>
          <p:spPr>
            <a:xfrm>
              <a:off x="4045527" y="1830954"/>
              <a:ext cx="3733697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ar-SA" sz="4400" b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الثعلب</a:t>
              </a:r>
              <a:endParaRPr lang="ar-SA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B3DAA5D7-A6D1-4614-99CE-769520C310B4}"/>
                </a:ext>
              </a:extLst>
            </p:cNvPr>
            <p:cNvSpPr txBox="1"/>
            <p:nvPr/>
          </p:nvSpPr>
          <p:spPr>
            <a:xfrm>
              <a:off x="4045527" y="2789604"/>
              <a:ext cx="3733697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ar-SA" sz="4400" b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الذئب والدجاجة</a:t>
              </a:r>
              <a:endParaRPr lang="ar-SA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76F8D3A4-31C3-425B-AB4F-3C435DA7BB9D}"/>
                </a:ext>
              </a:extLst>
            </p:cNvPr>
            <p:cNvSpPr txBox="1"/>
            <p:nvPr/>
          </p:nvSpPr>
          <p:spPr>
            <a:xfrm>
              <a:off x="4045526" y="3697554"/>
              <a:ext cx="3733697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ar-SA" sz="4400" b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الثعلب والدجاجة</a:t>
              </a:r>
              <a:endParaRPr lang="ar-SA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BB12BAC-DF2E-4393-81AB-C00C77469CF2}"/>
                </a:ext>
              </a:extLst>
            </p:cNvPr>
            <p:cNvSpPr txBox="1"/>
            <p:nvPr/>
          </p:nvSpPr>
          <p:spPr>
            <a:xfrm>
              <a:off x="4045527" y="4552067"/>
              <a:ext cx="3733697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ar-SA" sz="4400" b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الدجاجة</a:t>
              </a:r>
              <a:endParaRPr lang="ar-SA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595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182</Words>
  <Application>Microsoft Office PowerPoint</Application>
  <PresentationFormat>شاشة عريضة</PresentationFormat>
  <Paragraphs>86</Paragraphs>
  <Slides>22</Slides>
  <Notes>1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30" baseType="lpstr">
      <vt:lpstr>A little sunshine</vt:lpstr>
      <vt:lpstr>Adobe Arabic</vt:lpstr>
      <vt:lpstr>Arial</vt:lpstr>
      <vt:lpstr>Calibri</vt:lpstr>
      <vt:lpstr>Calibri Light</vt:lpstr>
      <vt:lpstr>Segoe UI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الابتدائية الثامنة بنات باملج</dc:creator>
  <cp:lastModifiedBy>بالقرآن نحيا حصة القرني</cp:lastModifiedBy>
  <cp:revision>32</cp:revision>
  <dcterms:created xsi:type="dcterms:W3CDTF">2021-02-09T23:18:07Z</dcterms:created>
  <dcterms:modified xsi:type="dcterms:W3CDTF">2021-02-27T18:19:18Z</dcterms:modified>
</cp:coreProperties>
</file>