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292" r:id="rId3"/>
    <p:sldId id="312" r:id="rId4"/>
    <p:sldId id="305" r:id="rId5"/>
    <p:sldId id="306" r:id="rId6"/>
    <p:sldId id="314" r:id="rId7"/>
    <p:sldId id="317" r:id="rId8"/>
    <p:sldId id="318" r:id="rId9"/>
    <p:sldId id="321" r:id="rId10"/>
    <p:sldId id="322" r:id="rId11"/>
    <p:sldId id="316" r:id="rId12"/>
    <p:sldId id="293" r:id="rId13"/>
    <p:sldId id="327" r:id="rId14"/>
    <p:sldId id="309" r:id="rId15"/>
    <p:sldId id="328" r:id="rId16"/>
    <p:sldId id="315" r:id="rId17"/>
    <p:sldId id="310" r:id="rId18"/>
    <p:sldId id="294" r:id="rId19"/>
    <p:sldId id="304" r:id="rId20"/>
  </p:sldIdLst>
  <p:sldSz cx="9144000" cy="6858000" type="screen4x3"/>
  <p:notesSz cx="6858000" cy="9144000"/>
  <p:embeddedFontLst>
    <p:embeddedFont>
      <p:font typeface="Calibri" panose="020F0502020204030204" pitchFamily="34" charset="0"/>
      <p:regular r:id="rId21"/>
      <p:bold r:id="rId22"/>
    </p:embeddedFont>
    <p:embeddedFont>
      <p:font typeface="Calibri Light" panose="020F0302020204030204" pitchFamily="34" charset="0"/>
      <p:regular r:id="rId23"/>
    </p:embeddedFont>
    <p:embeddedFont>
      <p:font typeface="Comic Sans MS" panose="030F0702030302020204" pitchFamily="66" charset="0"/>
      <p:regular r:id="rId24"/>
      <p:bold r:id="rId25"/>
      <p:italic r:id="rId26"/>
      <p:boldItalic r:id="rId27"/>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2" d="100"/>
          <a:sy n="72" d="100"/>
        </p:scale>
        <p:origin x="6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FA3199-DD3D-4034-A900-E321328C8AAF}"/>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1D4FDA91-5AC8-429B-9B69-A710C0D3C3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11B6CF2-11CF-4C05-9D04-A34847E8352D}"/>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5" name="عنصر نائب للتذييل 4">
            <a:extLst>
              <a:ext uri="{FF2B5EF4-FFF2-40B4-BE49-F238E27FC236}">
                <a16:creationId xmlns:a16="http://schemas.microsoft.com/office/drawing/2014/main" id="{414B4EB2-8A7F-498F-9605-7C12BF49576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8C3494-AE86-468E-ACDC-54922AEDA8CE}"/>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35914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88E7DC-0D36-4575-B3FA-515D4C0D7F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D9C511B-35ED-47D1-8061-7901912D441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E8B47C7-24AD-4E80-B79D-7976A2A13DA7}"/>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5" name="عنصر نائب للتذييل 4">
            <a:extLst>
              <a:ext uri="{FF2B5EF4-FFF2-40B4-BE49-F238E27FC236}">
                <a16:creationId xmlns:a16="http://schemas.microsoft.com/office/drawing/2014/main" id="{DFE3CFD4-DF10-4CA9-A42A-BB2173CCB0F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629588-FFF0-45E1-B6B5-C5D39A43853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67463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9933BEB-75DF-4592-BE8E-78531E7468D5}"/>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0D668F3-11C6-4A17-AB0A-C1731D85DECE}"/>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1367C75-EFDB-4DAA-9664-5B121EEE9E5A}"/>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5" name="عنصر نائب للتذييل 4">
            <a:extLst>
              <a:ext uri="{FF2B5EF4-FFF2-40B4-BE49-F238E27FC236}">
                <a16:creationId xmlns:a16="http://schemas.microsoft.com/office/drawing/2014/main" id="{9C42AA62-449B-4A8C-8B75-9BF5D6C56A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449CDB-680F-405E-AEF4-4C1583BB1D73}"/>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1795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2E07E3-1369-4A51-AF18-5B9A2D354C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B1160FB-2F9E-408C-AB71-AEF245F3BF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8CCD84D-4BFE-4B33-B72B-556849DE7747}"/>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5" name="عنصر نائب للتذييل 4">
            <a:extLst>
              <a:ext uri="{FF2B5EF4-FFF2-40B4-BE49-F238E27FC236}">
                <a16:creationId xmlns:a16="http://schemas.microsoft.com/office/drawing/2014/main" id="{E74BCC54-C8FF-4398-8A85-24A911B4885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64655F-08D9-4EBD-A812-FB1284DCBA9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1169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698558-3CC0-49E7-9928-7C6A8911C4F6}"/>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EB1EFC1-15F9-45A1-9540-55E611F397B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BED8AEF-67B9-4810-9E86-64A6765C21CA}"/>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5" name="عنصر نائب للتذييل 4">
            <a:extLst>
              <a:ext uri="{FF2B5EF4-FFF2-40B4-BE49-F238E27FC236}">
                <a16:creationId xmlns:a16="http://schemas.microsoft.com/office/drawing/2014/main" id="{A3A18629-6234-4CF8-BA7E-4C8C9E004CC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9CA4E4-857F-4C2E-AE2F-C7199FF8922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4674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60CA35-500E-47D7-A98D-4195867F2F4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9D612DF-26FB-42E9-9804-E77ECAB6D0DE}"/>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4ACA0C4-640F-4AEE-B193-D051E4E91509}"/>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B6BDCDF-1CFA-45F8-A964-EC9B5A622F42}"/>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6" name="عنصر نائب للتذييل 5">
            <a:extLst>
              <a:ext uri="{FF2B5EF4-FFF2-40B4-BE49-F238E27FC236}">
                <a16:creationId xmlns:a16="http://schemas.microsoft.com/office/drawing/2014/main" id="{E30B2964-0325-47CB-98D2-8DD95C519CD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B8846DD-688A-4653-A567-26835D1489B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296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3248AE-FB80-4CFD-A300-A5F152B72B2E}"/>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608F189-06B0-49EE-8470-574DD7ADDF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B7E9E4A-CE72-4ED7-8726-C687E33ACAFD}"/>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66F5CFF-AFDF-4C49-81BC-71665BDE75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D8730BB-A67C-4D87-B93B-921A9D67A319}"/>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94B79B3-14DC-4CDC-9315-FBA93A554EA0}"/>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8" name="عنصر نائب للتذييل 7">
            <a:extLst>
              <a:ext uri="{FF2B5EF4-FFF2-40B4-BE49-F238E27FC236}">
                <a16:creationId xmlns:a16="http://schemas.microsoft.com/office/drawing/2014/main" id="{604CD4FA-C015-487B-ADA2-0C101670276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6D043AE-9021-494D-8E7E-B2CB1D84AFB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1575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23AE3A-9C01-467B-8776-EEA292ACF40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9C37E1D-A416-4702-A3E9-DD11907222DA}"/>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4" name="عنصر نائب للتذييل 3">
            <a:extLst>
              <a:ext uri="{FF2B5EF4-FFF2-40B4-BE49-F238E27FC236}">
                <a16:creationId xmlns:a16="http://schemas.microsoft.com/office/drawing/2014/main" id="{6C8B85F9-3FBA-4A1D-8D49-29C2A57BEB3B}"/>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94B3B19-5C98-4C28-BAD8-E11BCB8ECB3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343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1DF5CDA-3971-47C2-8296-CA96B46F9282}"/>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3" name="عنصر نائب للتذييل 2">
            <a:extLst>
              <a:ext uri="{FF2B5EF4-FFF2-40B4-BE49-F238E27FC236}">
                <a16:creationId xmlns:a16="http://schemas.microsoft.com/office/drawing/2014/main" id="{D8D0924B-7A92-4A16-A45F-84D31F524C7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00FCC038-1F9C-4292-AA40-E38EF9BB7EF0}"/>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524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C0E7B9-F2F5-4559-9F73-E8017AEDE686}"/>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D8D95DC-CB5C-497B-A68C-9B2E04C9C5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D45D18C-8E4D-48F1-8FC8-74F3F2372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6EC8C49-7142-46EB-B43C-6E8780F7EAE5}"/>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6" name="عنصر نائب للتذييل 5">
            <a:extLst>
              <a:ext uri="{FF2B5EF4-FFF2-40B4-BE49-F238E27FC236}">
                <a16:creationId xmlns:a16="http://schemas.microsoft.com/office/drawing/2014/main" id="{205C9036-786D-4D07-883E-1D616374205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A08F66E-8534-4572-AB54-3EC18BB0EF6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23516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BEBF09-39DE-4317-89C4-D1421FC4F229}"/>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0BA86CE-7A9B-4E08-95C3-1651498DCA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258CAD9B-8517-41BB-BBF2-466C13C874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6573155-6A1C-4FCE-A24E-BC1BB2010B3C}"/>
              </a:ext>
            </a:extLst>
          </p:cNvPr>
          <p:cNvSpPr>
            <a:spLocks noGrp="1"/>
          </p:cNvSpPr>
          <p:nvPr>
            <p:ph type="dt" sz="half" idx="10"/>
          </p:nvPr>
        </p:nvSpPr>
        <p:spPr/>
        <p:txBody>
          <a:bodyPr/>
          <a:lstStyle/>
          <a:p>
            <a:fld id="{E1DA1C14-F3D3-4A76-963A-798F5D590958}" type="datetimeFigureOut">
              <a:rPr lang="ar-SA" smtClean="0"/>
              <a:t>07/05/42</a:t>
            </a:fld>
            <a:endParaRPr lang="ar-SA"/>
          </a:p>
        </p:txBody>
      </p:sp>
      <p:sp>
        <p:nvSpPr>
          <p:cNvPr id="6" name="عنصر نائب للتذييل 5">
            <a:extLst>
              <a:ext uri="{FF2B5EF4-FFF2-40B4-BE49-F238E27FC236}">
                <a16:creationId xmlns:a16="http://schemas.microsoft.com/office/drawing/2014/main" id="{980288C4-8C00-4FD8-9A18-AA2DAFF9A08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F25A583-7F33-4411-9EFF-FED636CD0578}"/>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58428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9B23893-0CCC-4DD8-A726-ECC1B1641290}"/>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56604EE-5D86-4161-A60F-1166AFFBB9F5}"/>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0EF59E-F04D-4F16-B2D0-3275CAF7B34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07/05/42</a:t>
            </a:fld>
            <a:endParaRPr lang="ar-SA"/>
          </a:p>
        </p:txBody>
      </p:sp>
      <p:sp>
        <p:nvSpPr>
          <p:cNvPr id="5" name="عنصر نائب للتذييل 4">
            <a:extLst>
              <a:ext uri="{FF2B5EF4-FFF2-40B4-BE49-F238E27FC236}">
                <a16:creationId xmlns:a16="http://schemas.microsoft.com/office/drawing/2014/main" id="{23462D30-319E-46CC-A9BE-B3EBDC3517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27E9D9B-FB6B-4347-AAAA-80B2BE0BDFCD}"/>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721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3978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78985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293877"/>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944393"/>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4</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7AB0388D-FBD7-48C0-A1F3-5259A30325E2}"/>
              </a:ext>
            </a:extLst>
          </p:cNvPr>
          <p:cNvPicPr>
            <a:picLocks noChangeAspect="1"/>
          </p:cNvPicPr>
          <p:nvPr/>
        </p:nvPicPr>
        <p:blipFill>
          <a:blip r:embed="rId2"/>
          <a:stretch>
            <a:fillRect/>
          </a:stretch>
        </p:blipFill>
        <p:spPr>
          <a:xfrm>
            <a:off x="1642147" y="3153747"/>
            <a:ext cx="6801337" cy="2717458"/>
          </a:xfrm>
          <a:prstGeom prst="rect">
            <a:avLst/>
          </a:prstGeom>
        </p:spPr>
      </p:pic>
      <p:sp>
        <p:nvSpPr>
          <p:cNvPr id="18" name="مربع نص 17">
            <a:extLst>
              <a:ext uri="{FF2B5EF4-FFF2-40B4-BE49-F238E27FC236}">
                <a16:creationId xmlns:a16="http://schemas.microsoft.com/office/drawing/2014/main" id="{941E45C4-2999-4689-9C98-E1D576C2DC0D}"/>
              </a:ext>
            </a:extLst>
          </p:cNvPr>
          <p:cNvSpPr txBox="1"/>
          <p:nvPr/>
        </p:nvSpPr>
        <p:spPr>
          <a:xfrm>
            <a:off x="6268281" y="4193762"/>
            <a:ext cx="834887" cy="523220"/>
          </a:xfrm>
          <a:prstGeom prst="rect">
            <a:avLst/>
          </a:prstGeom>
          <a:noFill/>
        </p:spPr>
        <p:txBody>
          <a:bodyPr wrap="square" rtlCol="1">
            <a:spAutoFit/>
          </a:bodyPr>
          <a:lstStyle/>
          <a:p>
            <a:pPr algn="l" rtl="0"/>
            <a:r>
              <a:rPr lang="en-US" sz="2800" dirty="0">
                <a:solidFill>
                  <a:srgbClr val="FF0000"/>
                </a:solidFill>
                <a:latin typeface="Comic Sans MS" panose="030F0702030302020204" pitchFamily="66" charset="0"/>
              </a:rPr>
              <a:t>s c </a:t>
            </a:r>
            <a:endParaRPr lang="ar-SA" sz="2800" dirty="0">
              <a:solidFill>
                <a:srgbClr val="FF0000"/>
              </a:solidFill>
              <a:latin typeface="Comic Sans MS" panose="030F0702030302020204" pitchFamily="66" charset="0"/>
            </a:endParaRPr>
          </a:p>
        </p:txBody>
      </p:sp>
      <p:sp>
        <p:nvSpPr>
          <p:cNvPr id="19" name="مربع نص 18">
            <a:extLst>
              <a:ext uri="{FF2B5EF4-FFF2-40B4-BE49-F238E27FC236}">
                <a16:creationId xmlns:a16="http://schemas.microsoft.com/office/drawing/2014/main" id="{C28F8FF8-9E66-4454-9DA9-21A2D3D42D27}"/>
              </a:ext>
            </a:extLst>
          </p:cNvPr>
          <p:cNvSpPr txBox="1"/>
          <p:nvPr/>
        </p:nvSpPr>
        <p:spPr>
          <a:xfrm>
            <a:off x="1941444" y="3312495"/>
            <a:ext cx="834887" cy="523220"/>
          </a:xfrm>
          <a:prstGeom prst="rect">
            <a:avLst/>
          </a:prstGeom>
          <a:noFill/>
        </p:spPr>
        <p:txBody>
          <a:bodyPr wrap="square" rtlCol="1">
            <a:spAutoFit/>
          </a:bodyPr>
          <a:lstStyle/>
          <a:p>
            <a:pPr algn="l" rtl="0"/>
            <a:r>
              <a:rPr lang="en-US" sz="2800" dirty="0">
                <a:solidFill>
                  <a:srgbClr val="00B050"/>
                </a:solidFill>
                <a:latin typeface="Comic Sans MS" panose="030F0702030302020204" pitchFamily="66" charset="0"/>
              </a:rPr>
              <a:t>s k </a:t>
            </a:r>
            <a:endParaRPr lang="ar-SA" sz="2800" dirty="0">
              <a:solidFill>
                <a:srgbClr val="00B050"/>
              </a:solidFill>
              <a:latin typeface="Comic Sans MS" panose="030F0702030302020204" pitchFamily="66" charset="0"/>
            </a:endParaRPr>
          </a:p>
        </p:txBody>
      </p:sp>
      <p:sp>
        <p:nvSpPr>
          <p:cNvPr id="20" name="مربع نص 19">
            <a:extLst>
              <a:ext uri="{FF2B5EF4-FFF2-40B4-BE49-F238E27FC236}">
                <a16:creationId xmlns:a16="http://schemas.microsoft.com/office/drawing/2014/main" id="{45EAA860-75E9-404B-95C8-A5AC1A61FD03}"/>
              </a:ext>
            </a:extLst>
          </p:cNvPr>
          <p:cNvSpPr txBox="1"/>
          <p:nvPr/>
        </p:nvSpPr>
        <p:spPr>
          <a:xfrm>
            <a:off x="4022039" y="3311945"/>
            <a:ext cx="834886" cy="523220"/>
          </a:xfrm>
          <a:prstGeom prst="rect">
            <a:avLst/>
          </a:prstGeom>
          <a:noFill/>
        </p:spPr>
        <p:txBody>
          <a:bodyPr wrap="square" rtlCol="1">
            <a:spAutoFit/>
          </a:bodyPr>
          <a:lstStyle/>
          <a:p>
            <a:pPr algn="l" rtl="0"/>
            <a:r>
              <a:rPr lang="en-US" sz="2800" dirty="0">
                <a:solidFill>
                  <a:srgbClr val="0070C0"/>
                </a:solidFill>
                <a:latin typeface="Comic Sans MS" panose="030F0702030302020204" pitchFamily="66" charset="0"/>
              </a:rPr>
              <a:t>s q </a:t>
            </a:r>
            <a:endParaRPr lang="ar-SA" sz="2800" dirty="0">
              <a:solidFill>
                <a:srgbClr val="0070C0"/>
              </a:solidFill>
              <a:latin typeface="Comic Sans MS" panose="030F0702030302020204" pitchFamily="66" charset="0"/>
            </a:endParaRPr>
          </a:p>
        </p:txBody>
      </p:sp>
      <p:pic>
        <p:nvPicPr>
          <p:cNvPr id="21" name="صورة 20">
            <a:extLst>
              <a:ext uri="{FF2B5EF4-FFF2-40B4-BE49-F238E27FC236}">
                <a16:creationId xmlns:a16="http://schemas.microsoft.com/office/drawing/2014/main" id="{DC4506A9-7729-49BE-B341-11AF159C8FB8}"/>
              </a:ext>
            </a:extLst>
          </p:cNvPr>
          <p:cNvPicPr>
            <a:picLocks noChangeAspect="1"/>
          </p:cNvPicPr>
          <p:nvPr/>
        </p:nvPicPr>
        <p:blipFill>
          <a:blip r:embed="rId3"/>
          <a:stretch>
            <a:fillRect/>
          </a:stretch>
        </p:blipFill>
        <p:spPr>
          <a:xfrm>
            <a:off x="2339012" y="1174369"/>
            <a:ext cx="5035826" cy="1195818"/>
          </a:xfrm>
          <a:prstGeom prst="rect">
            <a:avLst/>
          </a:prstGeom>
        </p:spPr>
      </p:pic>
      <p:sp>
        <p:nvSpPr>
          <p:cNvPr id="22" name="مربع نص 21">
            <a:extLst>
              <a:ext uri="{FF2B5EF4-FFF2-40B4-BE49-F238E27FC236}">
                <a16:creationId xmlns:a16="http://schemas.microsoft.com/office/drawing/2014/main" id="{AE3EFB8A-76AC-400C-B106-E9500B0CD91A}"/>
              </a:ext>
            </a:extLst>
          </p:cNvPr>
          <p:cNvSpPr txBox="1"/>
          <p:nvPr/>
        </p:nvSpPr>
        <p:spPr>
          <a:xfrm>
            <a:off x="6301413" y="3352251"/>
            <a:ext cx="834887" cy="523220"/>
          </a:xfrm>
          <a:prstGeom prst="rect">
            <a:avLst/>
          </a:prstGeom>
          <a:noFill/>
        </p:spPr>
        <p:txBody>
          <a:bodyPr wrap="square" rtlCol="1">
            <a:spAutoFit/>
          </a:bodyPr>
          <a:lstStyle/>
          <a:p>
            <a:pPr algn="l" rtl="0"/>
            <a:r>
              <a:rPr lang="en-US" sz="2800" dirty="0">
                <a:solidFill>
                  <a:srgbClr val="FF0000"/>
                </a:solidFill>
                <a:latin typeface="Comic Sans MS" panose="030F0702030302020204" pitchFamily="66" charset="0"/>
              </a:rPr>
              <a:t>s c </a:t>
            </a:r>
            <a:endParaRPr lang="ar-SA" sz="2800" dirty="0">
              <a:solidFill>
                <a:srgbClr val="FF0000"/>
              </a:solidFill>
              <a:latin typeface="Comic Sans MS" panose="030F0702030302020204" pitchFamily="66" charset="0"/>
            </a:endParaRPr>
          </a:p>
        </p:txBody>
      </p:sp>
      <p:sp>
        <p:nvSpPr>
          <p:cNvPr id="23" name="مربع نص 22">
            <a:extLst>
              <a:ext uri="{FF2B5EF4-FFF2-40B4-BE49-F238E27FC236}">
                <a16:creationId xmlns:a16="http://schemas.microsoft.com/office/drawing/2014/main" id="{ABB627AF-FCD1-4F17-A618-79BE30F8E97B}"/>
              </a:ext>
            </a:extLst>
          </p:cNvPr>
          <p:cNvSpPr txBox="1"/>
          <p:nvPr/>
        </p:nvSpPr>
        <p:spPr>
          <a:xfrm>
            <a:off x="6314665" y="5075032"/>
            <a:ext cx="834887" cy="523220"/>
          </a:xfrm>
          <a:prstGeom prst="rect">
            <a:avLst/>
          </a:prstGeom>
          <a:noFill/>
        </p:spPr>
        <p:txBody>
          <a:bodyPr wrap="square" rtlCol="1">
            <a:spAutoFit/>
          </a:bodyPr>
          <a:lstStyle/>
          <a:p>
            <a:pPr algn="l" rtl="0"/>
            <a:r>
              <a:rPr lang="en-US" sz="2800" dirty="0">
                <a:solidFill>
                  <a:srgbClr val="FF0000"/>
                </a:solidFill>
                <a:latin typeface="Comic Sans MS" panose="030F0702030302020204" pitchFamily="66" charset="0"/>
              </a:rPr>
              <a:t>s c </a:t>
            </a:r>
            <a:endParaRPr lang="ar-SA" sz="2800" dirty="0">
              <a:solidFill>
                <a:srgbClr val="FF0000"/>
              </a:solidFill>
              <a:latin typeface="Comic Sans MS" panose="030F0702030302020204" pitchFamily="66" charset="0"/>
            </a:endParaRPr>
          </a:p>
        </p:txBody>
      </p:sp>
      <p:sp>
        <p:nvSpPr>
          <p:cNvPr id="24" name="مربع نص 23">
            <a:extLst>
              <a:ext uri="{FF2B5EF4-FFF2-40B4-BE49-F238E27FC236}">
                <a16:creationId xmlns:a16="http://schemas.microsoft.com/office/drawing/2014/main" id="{6D1BC8EA-8931-424D-B3D3-D857E500E892}"/>
              </a:ext>
            </a:extLst>
          </p:cNvPr>
          <p:cNvSpPr txBox="1"/>
          <p:nvPr/>
        </p:nvSpPr>
        <p:spPr>
          <a:xfrm>
            <a:off x="1722783" y="4180512"/>
            <a:ext cx="834887" cy="523220"/>
          </a:xfrm>
          <a:prstGeom prst="rect">
            <a:avLst/>
          </a:prstGeom>
          <a:noFill/>
        </p:spPr>
        <p:txBody>
          <a:bodyPr wrap="square" rtlCol="1">
            <a:spAutoFit/>
          </a:bodyPr>
          <a:lstStyle/>
          <a:p>
            <a:pPr algn="l" rtl="0"/>
            <a:r>
              <a:rPr lang="en-US" sz="2800" dirty="0">
                <a:solidFill>
                  <a:srgbClr val="00B050"/>
                </a:solidFill>
                <a:latin typeface="Comic Sans MS" panose="030F0702030302020204" pitchFamily="66" charset="0"/>
              </a:rPr>
              <a:t>s k </a:t>
            </a:r>
            <a:endParaRPr lang="ar-SA" sz="2800" dirty="0">
              <a:solidFill>
                <a:srgbClr val="00B050"/>
              </a:solidFill>
              <a:latin typeface="Comic Sans MS" panose="030F0702030302020204" pitchFamily="66" charset="0"/>
            </a:endParaRPr>
          </a:p>
        </p:txBody>
      </p:sp>
      <p:sp>
        <p:nvSpPr>
          <p:cNvPr id="25" name="مربع نص 24">
            <a:extLst>
              <a:ext uri="{FF2B5EF4-FFF2-40B4-BE49-F238E27FC236}">
                <a16:creationId xmlns:a16="http://schemas.microsoft.com/office/drawing/2014/main" id="{82719622-A4E3-4161-8C79-46989E632326}"/>
              </a:ext>
            </a:extLst>
          </p:cNvPr>
          <p:cNvSpPr txBox="1"/>
          <p:nvPr/>
        </p:nvSpPr>
        <p:spPr>
          <a:xfrm>
            <a:off x="1835427" y="5075035"/>
            <a:ext cx="834887" cy="523220"/>
          </a:xfrm>
          <a:prstGeom prst="rect">
            <a:avLst/>
          </a:prstGeom>
          <a:noFill/>
        </p:spPr>
        <p:txBody>
          <a:bodyPr wrap="square" rtlCol="1">
            <a:spAutoFit/>
          </a:bodyPr>
          <a:lstStyle/>
          <a:p>
            <a:pPr algn="l" rtl="0"/>
            <a:r>
              <a:rPr lang="en-US" sz="2800" dirty="0">
                <a:solidFill>
                  <a:srgbClr val="00B050"/>
                </a:solidFill>
                <a:latin typeface="Comic Sans MS" panose="030F0702030302020204" pitchFamily="66" charset="0"/>
              </a:rPr>
              <a:t>s k </a:t>
            </a:r>
            <a:endParaRPr lang="ar-SA" sz="2800" dirty="0">
              <a:solidFill>
                <a:srgbClr val="00B050"/>
              </a:solidFill>
              <a:latin typeface="Comic Sans MS" panose="030F0702030302020204" pitchFamily="66" charset="0"/>
            </a:endParaRPr>
          </a:p>
        </p:txBody>
      </p:sp>
      <p:sp>
        <p:nvSpPr>
          <p:cNvPr id="26" name="مربع نص 25">
            <a:extLst>
              <a:ext uri="{FF2B5EF4-FFF2-40B4-BE49-F238E27FC236}">
                <a16:creationId xmlns:a16="http://schemas.microsoft.com/office/drawing/2014/main" id="{404482E8-AD5F-4798-A307-FEFDEC2EB93E}"/>
              </a:ext>
            </a:extLst>
          </p:cNvPr>
          <p:cNvSpPr txBox="1"/>
          <p:nvPr/>
        </p:nvSpPr>
        <p:spPr>
          <a:xfrm>
            <a:off x="3869639" y="4193214"/>
            <a:ext cx="834886" cy="523220"/>
          </a:xfrm>
          <a:prstGeom prst="rect">
            <a:avLst/>
          </a:prstGeom>
          <a:noFill/>
        </p:spPr>
        <p:txBody>
          <a:bodyPr wrap="square" rtlCol="1">
            <a:spAutoFit/>
          </a:bodyPr>
          <a:lstStyle/>
          <a:p>
            <a:pPr algn="l" rtl="0"/>
            <a:r>
              <a:rPr lang="en-US" sz="2800" dirty="0">
                <a:solidFill>
                  <a:srgbClr val="0070C0"/>
                </a:solidFill>
                <a:latin typeface="Comic Sans MS" panose="030F0702030302020204" pitchFamily="66" charset="0"/>
              </a:rPr>
              <a:t>s q </a:t>
            </a:r>
            <a:endParaRPr lang="ar-SA" sz="2800" dirty="0">
              <a:solidFill>
                <a:srgbClr val="0070C0"/>
              </a:solidFill>
              <a:latin typeface="Comic Sans MS" panose="030F0702030302020204" pitchFamily="66" charset="0"/>
            </a:endParaRPr>
          </a:p>
        </p:txBody>
      </p:sp>
      <p:sp>
        <p:nvSpPr>
          <p:cNvPr id="27" name="مربع نص 26">
            <a:extLst>
              <a:ext uri="{FF2B5EF4-FFF2-40B4-BE49-F238E27FC236}">
                <a16:creationId xmlns:a16="http://schemas.microsoft.com/office/drawing/2014/main" id="{61ADD05E-124B-4859-857B-51F3F8CB495E}"/>
              </a:ext>
            </a:extLst>
          </p:cNvPr>
          <p:cNvSpPr txBox="1"/>
          <p:nvPr/>
        </p:nvSpPr>
        <p:spPr>
          <a:xfrm>
            <a:off x="4181063" y="5074485"/>
            <a:ext cx="834886" cy="523220"/>
          </a:xfrm>
          <a:prstGeom prst="rect">
            <a:avLst/>
          </a:prstGeom>
          <a:noFill/>
        </p:spPr>
        <p:txBody>
          <a:bodyPr wrap="square" rtlCol="1">
            <a:spAutoFit/>
          </a:bodyPr>
          <a:lstStyle/>
          <a:p>
            <a:pPr algn="l" rtl="0"/>
            <a:r>
              <a:rPr lang="en-US" sz="2800" dirty="0">
                <a:solidFill>
                  <a:srgbClr val="0070C0"/>
                </a:solidFill>
                <a:latin typeface="Comic Sans MS" panose="030F0702030302020204" pitchFamily="66" charset="0"/>
              </a:rPr>
              <a:t>s q </a:t>
            </a:r>
            <a:endParaRPr lang="ar-SA" sz="2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9489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47FF2658-CEB9-4DDF-B982-6113736FD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8BEFEF22-51E4-430D-9B5C-41B4D9A44173}"/>
              </a:ext>
            </a:extLst>
          </p:cNvPr>
          <p:cNvPicPr>
            <a:picLocks noChangeAspect="1"/>
          </p:cNvPicPr>
          <p:nvPr/>
        </p:nvPicPr>
        <p:blipFill>
          <a:blip r:embed="rId3"/>
          <a:stretch>
            <a:fillRect/>
          </a:stretch>
        </p:blipFill>
        <p:spPr>
          <a:xfrm>
            <a:off x="2320120" y="4143839"/>
            <a:ext cx="6536680" cy="2091099"/>
          </a:xfrm>
          <a:prstGeom prst="rect">
            <a:avLst/>
          </a:prstGeom>
        </p:spPr>
      </p:pic>
      <p:sp>
        <p:nvSpPr>
          <p:cNvPr id="7" name="مربع نص 6">
            <a:extLst>
              <a:ext uri="{FF2B5EF4-FFF2-40B4-BE49-F238E27FC236}">
                <a16:creationId xmlns:a16="http://schemas.microsoft.com/office/drawing/2014/main" id="{D77FC8D7-518E-4D81-B659-99D202C691F7}"/>
              </a:ext>
            </a:extLst>
          </p:cNvPr>
          <p:cNvSpPr txBox="1"/>
          <p:nvPr/>
        </p:nvSpPr>
        <p:spPr>
          <a:xfrm>
            <a:off x="3233530" y="4837044"/>
            <a:ext cx="4545496" cy="1200329"/>
          </a:xfrm>
          <a:prstGeom prst="rect">
            <a:avLst/>
          </a:prstGeom>
          <a:noFill/>
        </p:spPr>
        <p:txBody>
          <a:bodyPr wrap="square" rtlCol="1">
            <a:spAutoFit/>
          </a:bodyPr>
          <a:lstStyle/>
          <a:p>
            <a:r>
              <a:rPr lang="ar-SA" sz="2400" b="1" dirty="0"/>
              <a:t>اذكر شيئين يجب أن أفعلهم وشيئين لا يجب أن أفعلهم </a:t>
            </a:r>
          </a:p>
          <a:p>
            <a:r>
              <a:rPr lang="ar-SA" sz="2400" b="1" dirty="0"/>
              <a:t>أحد هل نمط حياتي صحي أو غير صحي </a:t>
            </a:r>
          </a:p>
        </p:txBody>
      </p:sp>
      <p:pic>
        <p:nvPicPr>
          <p:cNvPr id="2" name="صورة 1">
            <a:extLst>
              <a:ext uri="{FF2B5EF4-FFF2-40B4-BE49-F238E27FC236}">
                <a16:creationId xmlns:a16="http://schemas.microsoft.com/office/drawing/2014/main" id="{FC4667E9-5EE9-44B1-9477-C3EDB51A7FEE}"/>
              </a:ext>
            </a:extLst>
          </p:cNvPr>
          <p:cNvPicPr>
            <a:picLocks noChangeAspect="1"/>
          </p:cNvPicPr>
          <p:nvPr/>
        </p:nvPicPr>
        <p:blipFill>
          <a:blip r:embed="rId4"/>
          <a:stretch>
            <a:fillRect/>
          </a:stretch>
        </p:blipFill>
        <p:spPr>
          <a:xfrm>
            <a:off x="1221180" y="2122534"/>
            <a:ext cx="6915150" cy="2009775"/>
          </a:xfrm>
          <a:prstGeom prst="rect">
            <a:avLst/>
          </a:prstGeom>
        </p:spPr>
      </p:pic>
    </p:spTree>
    <p:extLst>
      <p:ext uri="{BB962C8B-B14F-4D97-AF65-F5344CB8AC3E}">
        <p14:creationId xmlns:p14="http://schemas.microsoft.com/office/powerpoint/2010/main" val="828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96333" y="926072"/>
            <a:ext cx="5120084" cy="707886"/>
          </a:xfrm>
          <a:prstGeom prst="rect">
            <a:avLst/>
          </a:prstGeom>
          <a:noFill/>
        </p:spPr>
        <p:txBody>
          <a:bodyPr wrap="square" rtlCol="1">
            <a:spAutoFit/>
          </a:bodyPr>
          <a:lstStyle/>
          <a:p>
            <a:pPr algn="l" rtl="0"/>
            <a:r>
              <a:rPr lang="en-US" sz="2000" dirty="0">
                <a:solidFill>
                  <a:srgbClr val="7030A0"/>
                </a:solidFill>
                <a:latin typeface="Comic Sans MS" panose="030F0702030302020204" pitchFamily="66" charset="0"/>
              </a:rPr>
              <a:t>Listen and practice. Then test a partner.</a:t>
            </a:r>
          </a:p>
          <a:p>
            <a:pPr algn="ctr" rtl="0"/>
            <a:r>
              <a:rPr lang="ar-SA" sz="20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51640" y="91282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ar-SA" sz="2800" dirty="0"/>
          </a:p>
        </p:txBody>
      </p:sp>
      <p:pic>
        <p:nvPicPr>
          <p:cNvPr id="2" name="صورة 1">
            <a:extLst>
              <a:ext uri="{FF2B5EF4-FFF2-40B4-BE49-F238E27FC236}">
                <a16:creationId xmlns:a16="http://schemas.microsoft.com/office/drawing/2014/main" id="{6C343D0A-8219-4B62-96B6-217E2ECA0FD0}"/>
              </a:ext>
            </a:extLst>
          </p:cNvPr>
          <p:cNvPicPr>
            <a:picLocks noChangeAspect="1"/>
          </p:cNvPicPr>
          <p:nvPr/>
        </p:nvPicPr>
        <p:blipFill>
          <a:blip r:embed="rId4"/>
          <a:stretch>
            <a:fillRect/>
          </a:stretch>
        </p:blipFill>
        <p:spPr>
          <a:xfrm>
            <a:off x="1251639" y="1853647"/>
            <a:ext cx="7640569" cy="4348370"/>
          </a:xfrm>
          <a:prstGeom prst="rect">
            <a:avLst/>
          </a:prstGeom>
        </p:spPr>
      </p:pic>
      <p:pic>
        <p:nvPicPr>
          <p:cNvPr id="3" name="1">
            <a:hlinkClick r:id="" action="ppaction://media"/>
            <a:extLst>
              <a:ext uri="{FF2B5EF4-FFF2-40B4-BE49-F238E27FC236}">
                <a16:creationId xmlns:a16="http://schemas.microsoft.com/office/drawing/2014/main" id="{BF0F567C-9861-47AE-8934-32DC9914C90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WatercolorSponge/>
                    </a14:imgEffect>
                  </a14:imgLayer>
                </a14:imgProps>
              </a:ext>
            </a:extLst>
          </a:blip>
          <a:stretch>
            <a:fillRect/>
          </a:stretch>
        </p:blipFill>
        <p:spPr>
          <a:xfrm flipH="1">
            <a:off x="7667073" y="1054689"/>
            <a:ext cx="689113" cy="689113"/>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33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96333" y="926072"/>
            <a:ext cx="5120084" cy="707886"/>
          </a:xfrm>
          <a:prstGeom prst="rect">
            <a:avLst/>
          </a:prstGeom>
          <a:noFill/>
        </p:spPr>
        <p:txBody>
          <a:bodyPr wrap="square" rtlCol="1">
            <a:spAutoFit/>
          </a:bodyPr>
          <a:lstStyle/>
          <a:p>
            <a:pPr algn="l" rtl="0"/>
            <a:r>
              <a:rPr lang="en-US" sz="2000" dirty="0">
                <a:solidFill>
                  <a:srgbClr val="7030A0"/>
                </a:solidFill>
                <a:latin typeface="Comic Sans MS" panose="030F0702030302020204" pitchFamily="66" charset="0"/>
              </a:rPr>
              <a:t>Listen and practice. Then test a partner.</a:t>
            </a:r>
          </a:p>
          <a:p>
            <a:pPr algn="ctr" rtl="0"/>
            <a:r>
              <a:rPr lang="ar-SA" sz="20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51640" y="91282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ar-SA" sz="2800" dirty="0"/>
          </a:p>
        </p:txBody>
      </p:sp>
      <p:pic>
        <p:nvPicPr>
          <p:cNvPr id="4" name="صورة 3">
            <a:extLst>
              <a:ext uri="{FF2B5EF4-FFF2-40B4-BE49-F238E27FC236}">
                <a16:creationId xmlns:a16="http://schemas.microsoft.com/office/drawing/2014/main" id="{0396179B-89E0-4045-81FF-EB900A3A8E02}"/>
              </a:ext>
            </a:extLst>
          </p:cNvPr>
          <p:cNvPicPr>
            <a:picLocks noChangeAspect="1"/>
          </p:cNvPicPr>
          <p:nvPr/>
        </p:nvPicPr>
        <p:blipFill>
          <a:blip r:embed="rId4"/>
          <a:stretch>
            <a:fillRect/>
          </a:stretch>
        </p:blipFill>
        <p:spPr>
          <a:xfrm>
            <a:off x="1251640" y="1842052"/>
            <a:ext cx="7600812" cy="4380981"/>
          </a:xfrm>
          <a:prstGeom prst="rect">
            <a:avLst/>
          </a:prstGeom>
        </p:spPr>
      </p:pic>
      <p:pic>
        <p:nvPicPr>
          <p:cNvPr id="7" name="2">
            <a:hlinkClick r:id="" action="ppaction://media"/>
            <a:extLst>
              <a:ext uri="{FF2B5EF4-FFF2-40B4-BE49-F238E27FC236}">
                <a16:creationId xmlns:a16="http://schemas.microsoft.com/office/drawing/2014/main" id="{08A9DEF0-F159-487C-AF88-E1268DD43F5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FilmGrain/>
                    </a14:imgEffect>
                  </a14:imgLayer>
                </a14:imgProps>
              </a:ext>
            </a:extLst>
          </a:blip>
          <a:stretch>
            <a:fillRect/>
          </a:stretch>
        </p:blipFill>
        <p:spPr>
          <a:xfrm flipH="1">
            <a:off x="7852603" y="1136374"/>
            <a:ext cx="705678" cy="705678"/>
          </a:xfrm>
          <a:prstGeom prst="rect">
            <a:avLst/>
          </a:prstGeom>
        </p:spPr>
      </p:pic>
    </p:spTree>
    <p:extLst>
      <p:ext uri="{BB962C8B-B14F-4D97-AF65-F5344CB8AC3E}">
        <p14:creationId xmlns:p14="http://schemas.microsoft.com/office/powerpoint/2010/main" val="296522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4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324640" y="3024897"/>
            <a:ext cx="3400703" cy="923330"/>
          </a:xfrm>
          <a:prstGeom prst="rect">
            <a:avLst/>
          </a:prstGeom>
          <a:noFill/>
        </p:spPr>
        <p:txBody>
          <a:bodyPr wrap="square" rtlCol="1">
            <a:spAutoFit/>
          </a:bodyPr>
          <a:lstStyle/>
          <a:p>
            <a:pPr algn="ctr"/>
            <a:r>
              <a:rPr lang="ar-SA" sz="5400" b="1" dirty="0">
                <a:solidFill>
                  <a:srgbClr val="C00000"/>
                </a:solidFill>
                <a:cs typeface="+mj-cs"/>
              </a:rPr>
              <a:t>وقت التحدي </a:t>
            </a:r>
          </a:p>
        </p:txBody>
      </p:sp>
      <p:pic>
        <p:nvPicPr>
          <p:cNvPr id="8" name="صورة 7">
            <a:extLst>
              <a:ext uri="{FF2B5EF4-FFF2-40B4-BE49-F238E27FC236}">
                <a16:creationId xmlns:a16="http://schemas.microsoft.com/office/drawing/2014/main" id="{F13BB444-F106-4378-84C9-06D1FAC731B8}"/>
              </a:ext>
            </a:extLst>
          </p:cNvPr>
          <p:cNvPicPr>
            <a:picLocks noChangeAspect="1"/>
          </p:cNvPicPr>
          <p:nvPr/>
        </p:nvPicPr>
        <p:blipFill>
          <a:blip r:embed="rId2"/>
          <a:stretch>
            <a:fillRect/>
          </a:stretch>
        </p:blipFill>
        <p:spPr>
          <a:xfrm>
            <a:off x="1859446" y="1915489"/>
            <a:ext cx="6331093" cy="920478"/>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91BF22A-F4DC-4D0C-8BEF-53E7C564BC1D}"/>
              </a:ext>
            </a:extLst>
          </p:cNvPr>
          <p:cNvSpPr txBox="1"/>
          <p:nvPr/>
        </p:nvSpPr>
        <p:spPr>
          <a:xfrm>
            <a:off x="1470992" y="937591"/>
            <a:ext cx="7368208" cy="2308324"/>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cs typeface="+mj-cs"/>
              </a:rPr>
              <a:t>Healthy life test </a:t>
            </a:r>
          </a:p>
          <a:p>
            <a:pPr algn="ctr" rtl="0"/>
            <a:r>
              <a:rPr lang="ar-SA" sz="2400" dirty="0">
                <a:solidFill>
                  <a:srgbClr val="C00000"/>
                </a:solidFill>
                <a:latin typeface="Comic Sans MS" panose="030F0702030302020204" pitchFamily="66" charset="0"/>
                <a:cs typeface="+mj-cs"/>
              </a:rPr>
              <a:t>اختبار الحياة الصحية </a:t>
            </a:r>
            <a:endParaRPr lang="en-US" sz="2400" dirty="0">
              <a:solidFill>
                <a:srgbClr val="C00000"/>
              </a:solidFill>
              <a:latin typeface="Comic Sans MS" panose="030F0702030302020204" pitchFamily="66" charset="0"/>
              <a:cs typeface="+mj-cs"/>
            </a:endParaRPr>
          </a:p>
          <a:p>
            <a:pPr algn="ctr" rtl="0"/>
            <a:endParaRPr lang="en-US" sz="2400" dirty="0">
              <a:solidFill>
                <a:srgbClr val="C00000"/>
              </a:solidFill>
              <a:latin typeface="Comic Sans MS" panose="030F0702030302020204" pitchFamily="66" charset="0"/>
              <a:cs typeface="+mj-cs"/>
            </a:endParaRPr>
          </a:p>
          <a:p>
            <a:pPr algn="ctr" rtl="0"/>
            <a:r>
              <a:rPr lang="en-US" sz="2400" dirty="0">
                <a:solidFill>
                  <a:srgbClr val="7030A0"/>
                </a:solidFill>
                <a:latin typeface="Comic Sans MS" panose="030F0702030302020204" pitchFamily="66" charset="0"/>
              </a:rPr>
              <a:t>Can you say if you live a healthy life every day?</a:t>
            </a:r>
          </a:p>
          <a:p>
            <a:pPr algn="ctr" rtl="0"/>
            <a:r>
              <a:rPr lang="ar-SA" sz="2400" dirty="0">
                <a:solidFill>
                  <a:srgbClr val="C00000"/>
                </a:solidFill>
                <a:latin typeface="Comic Sans MS" panose="030F0702030302020204" pitchFamily="66" charset="0"/>
              </a:rPr>
              <a:t>هل يمكنك أن تحدد ما اذا كان نمط حياتك اليومي صح أو لا ؟ </a:t>
            </a:r>
            <a:endParaRPr lang="en-US" sz="2400" dirty="0">
              <a:solidFill>
                <a:srgbClr val="C00000"/>
              </a:solidFill>
              <a:latin typeface="Comic Sans MS" panose="030F0702030302020204" pitchFamily="66" charset="0"/>
            </a:endParaRPr>
          </a:p>
          <a:p>
            <a:pPr algn="ctr" rtl="0"/>
            <a:endParaRPr lang="en-US" sz="2400" dirty="0">
              <a:solidFill>
                <a:srgbClr val="C00000"/>
              </a:solidFill>
              <a:latin typeface="Comic Sans MS" panose="030F0702030302020204" pitchFamily="66" charset="0"/>
              <a:cs typeface="+mj-cs"/>
            </a:endParaRPr>
          </a:p>
        </p:txBody>
      </p:sp>
      <p:sp>
        <p:nvSpPr>
          <p:cNvPr id="6" name="شكل بيضاوي 5">
            <a:extLst>
              <a:ext uri="{FF2B5EF4-FFF2-40B4-BE49-F238E27FC236}">
                <a16:creationId xmlns:a16="http://schemas.microsoft.com/office/drawing/2014/main" id="{9972F8D1-FAD5-42A1-989C-2BF202709682}"/>
              </a:ext>
            </a:extLst>
          </p:cNvPr>
          <p:cNvSpPr/>
          <p:nvPr/>
        </p:nvSpPr>
        <p:spPr>
          <a:xfrm>
            <a:off x="1198037" y="82860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sp>
        <p:nvSpPr>
          <p:cNvPr id="2" name="مربع نص 1">
            <a:extLst>
              <a:ext uri="{FF2B5EF4-FFF2-40B4-BE49-F238E27FC236}">
                <a16:creationId xmlns:a16="http://schemas.microsoft.com/office/drawing/2014/main" id="{9E5921C6-3AC9-435F-BB89-26AEEC745020}"/>
              </a:ext>
            </a:extLst>
          </p:cNvPr>
          <p:cNvSpPr txBox="1"/>
          <p:nvPr/>
        </p:nvSpPr>
        <p:spPr>
          <a:xfrm>
            <a:off x="1470992" y="3747052"/>
            <a:ext cx="7368208" cy="1961755"/>
          </a:xfrm>
          <a:prstGeom prst="rect">
            <a:avLst/>
          </a:prstGeom>
          <a:noFill/>
          <a:ln>
            <a:solidFill>
              <a:schemeClr val="bg2">
                <a:lumMod val="50000"/>
              </a:schemeClr>
            </a:solidFill>
          </a:ln>
        </p:spPr>
        <p:txBody>
          <a:bodyPr wrap="square" rtlCol="1">
            <a:spAutoFit/>
          </a:bodyPr>
          <a:lstStyle/>
          <a:p>
            <a:pPr algn="l" rtl="0">
              <a:lnSpc>
                <a:spcPct val="150000"/>
              </a:lnSpc>
            </a:pPr>
            <a:r>
              <a:rPr lang="en-US" sz="2800" b="1" dirty="0"/>
              <a:t>1. Practice the frequency markers.</a:t>
            </a:r>
          </a:p>
          <a:p>
            <a:pPr algn="l" rtl="0">
              <a:lnSpc>
                <a:spcPct val="150000"/>
              </a:lnSpc>
            </a:pPr>
            <a:r>
              <a:rPr lang="en-US" sz="2800" b="1" dirty="0"/>
              <a:t>2. Do the questionnaire. Add up the total score.</a:t>
            </a:r>
          </a:p>
          <a:p>
            <a:pPr algn="l" rtl="0">
              <a:lnSpc>
                <a:spcPct val="150000"/>
              </a:lnSpc>
            </a:pPr>
            <a:r>
              <a:rPr lang="en-US" sz="2800" b="1" dirty="0"/>
              <a:t>3. Talk to a partner about your score.</a:t>
            </a:r>
            <a:endParaRPr lang="ar-SA" sz="2800" dirty="0"/>
          </a:p>
        </p:txBody>
      </p:sp>
    </p:spTree>
    <p:extLst>
      <p:ext uri="{BB962C8B-B14F-4D97-AF65-F5344CB8AC3E}">
        <p14:creationId xmlns:p14="http://schemas.microsoft.com/office/powerpoint/2010/main" val="4152282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bg/>
                                          </p:spTgt>
                                        </p:tgtEl>
                                        <p:attrNameLst>
                                          <p:attrName>style.visibility</p:attrName>
                                        </p:attrNameLst>
                                      </p:cBhvr>
                                      <p:to>
                                        <p:strVal val="visible"/>
                                      </p:to>
                                    </p:set>
                                    <p:animEffect transition="in" filter="fade">
                                      <p:cBhvr>
                                        <p:cTn id="32" dur="500"/>
                                        <p:tgtEl>
                                          <p:spTgt spid="2">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fade">
                                      <p:cBhvr>
                                        <p:cTn id="4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3A45046-4EAC-47B7-A39A-69B750B26E6C}"/>
              </a:ext>
            </a:extLst>
          </p:cNvPr>
          <p:cNvPicPr>
            <a:picLocks noChangeAspect="1"/>
          </p:cNvPicPr>
          <p:nvPr/>
        </p:nvPicPr>
        <p:blipFill>
          <a:blip r:embed="rId4"/>
          <a:stretch>
            <a:fillRect/>
          </a:stretch>
        </p:blipFill>
        <p:spPr>
          <a:xfrm>
            <a:off x="1287116" y="1303889"/>
            <a:ext cx="7684605" cy="4886325"/>
          </a:xfrm>
          <a:prstGeom prst="rect">
            <a:avLst/>
          </a:prstGeom>
        </p:spPr>
      </p:pic>
      <p:pic>
        <p:nvPicPr>
          <p:cNvPr id="4" name="We Can 6 (2020) SB_CD 2_06">
            <a:hlinkClick r:id="" action="ppaction://media"/>
            <a:extLst>
              <a:ext uri="{FF2B5EF4-FFF2-40B4-BE49-F238E27FC236}">
                <a16:creationId xmlns:a16="http://schemas.microsoft.com/office/drawing/2014/main" id="{B012DEE4-53F9-4A5D-91A5-3B8E9F8E5A3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FilmGrain/>
                    </a14:imgEffect>
                  </a14:imgLayer>
                </a14:imgProps>
              </a:ext>
            </a:extLst>
          </a:blip>
          <a:stretch>
            <a:fillRect/>
          </a:stretch>
        </p:blipFill>
        <p:spPr>
          <a:xfrm>
            <a:off x="1287116" y="791817"/>
            <a:ext cx="785191" cy="785191"/>
          </a:xfrm>
          <a:prstGeom prst="rect">
            <a:avLst/>
          </a:prstGeom>
        </p:spPr>
      </p:pic>
    </p:spTree>
    <p:extLst>
      <p:ext uri="{BB962C8B-B14F-4D97-AF65-F5344CB8AC3E}">
        <p14:creationId xmlns:p14="http://schemas.microsoft.com/office/powerpoint/2010/main" val="4918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27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153059" y="931647"/>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528939" y="2859156"/>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067340" y="1091424"/>
            <a:ext cx="6844254" cy="2265182"/>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يذكر الطالب شيئين يجب القيام بهم وشيئين لا يجب القيام بهم </a:t>
            </a:r>
          </a:p>
          <a:p>
            <a:pPr algn="ctr"/>
            <a:r>
              <a:rPr lang="ar-SA" sz="2800" dirty="0">
                <a:cs typeface="+mj-cs"/>
              </a:rPr>
              <a:t>أن يحدد الطالب ما اذا كان نمط حياته صحي أو غير صحي </a:t>
            </a:r>
          </a:p>
        </p:txBody>
      </p:sp>
      <p:pic>
        <p:nvPicPr>
          <p:cNvPr id="6" name="صورة 5">
            <a:extLst>
              <a:ext uri="{FF2B5EF4-FFF2-40B4-BE49-F238E27FC236}">
                <a16:creationId xmlns:a16="http://schemas.microsoft.com/office/drawing/2014/main" id="{CEB00D17-92E3-414E-8A53-F3D20FFCB8D0}"/>
              </a:ext>
            </a:extLst>
          </p:cNvPr>
          <p:cNvPicPr>
            <a:picLocks noChangeAspect="1"/>
          </p:cNvPicPr>
          <p:nvPr/>
        </p:nvPicPr>
        <p:blipFill>
          <a:blip r:embed="rId2"/>
          <a:stretch>
            <a:fillRect/>
          </a:stretch>
        </p:blipFill>
        <p:spPr>
          <a:xfrm>
            <a:off x="1274189" y="3756801"/>
            <a:ext cx="6915150" cy="2009775"/>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848850" y="1029784"/>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434" y="3204790"/>
            <a:ext cx="2435884" cy="2923061"/>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245705" y="2598003"/>
            <a:ext cx="7610901" cy="1661993"/>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A Healthy Life</a:t>
            </a:r>
          </a:p>
          <a:p>
            <a:pPr algn="ctr"/>
            <a:r>
              <a:rPr lang="ar-SA" sz="4800" b="1" dirty="0">
                <a:solidFill>
                  <a:srgbClr val="552579"/>
                </a:solidFill>
                <a:latin typeface="Comic Sans MS" panose="030F0702030302020204" pitchFamily="66" charset="0"/>
                <a:cs typeface="+mj-cs"/>
              </a:rPr>
              <a:t>الحياة الصحية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656520" y="2551837"/>
            <a:ext cx="6952051" cy="1754326"/>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Finding OUT Time </a:t>
            </a:r>
          </a:p>
          <a:p>
            <a:pPr algn="ctr"/>
            <a:r>
              <a:rPr lang="ar-SA" sz="5400" b="1" dirty="0">
                <a:solidFill>
                  <a:srgbClr val="552579"/>
                </a:solidFill>
                <a:latin typeface="Comic Sans MS" panose="030F0702030302020204" pitchFamily="66" charset="0"/>
                <a:cs typeface="+mj-cs"/>
              </a:rPr>
              <a:t>وقت الاستكشاف</a:t>
            </a:r>
            <a:endParaRPr lang="ar-SA" sz="54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597426" y="1956426"/>
            <a:ext cx="5022574" cy="2945147"/>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Materials :</a:t>
            </a:r>
          </a:p>
          <a:p>
            <a:pPr algn="ctr" rtl="0"/>
            <a:endParaRPr lang="en-US" sz="2800" dirty="0">
              <a:latin typeface="Comic Sans MS" panose="030F0702030302020204" pitchFamily="66" charset="0"/>
            </a:endParaRPr>
          </a:p>
          <a:p>
            <a:pPr algn="l" rtl="0"/>
            <a:r>
              <a:rPr lang="en-US" sz="2800" dirty="0">
                <a:latin typeface="Comic Sans MS" panose="030F0702030302020204" pitchFamily="66" charset="0"/>
              </a:rPr>
              <a:t>A Healthy Life flashcards</a:t>
            </a:r>
          </a:p>
          <a:p>
            <a:pPr algn="l" rtl="0"/>
            <a:r>
              <a:rPr lang="en-US" sz="2800" dirty="0">
                <a:latin typeface="Comic Sans MS" panose="030F0702030302020204" pitchFamily="66" charset="0"/>
              </a:rPr>
              <a:t>Verb flashcards</a:t>
            </a:r>
          </a:p>
          <a:p>
            <a:pPr algn="l" rtl="0"/>
            <a:r>
              <a:rPr lang="en-US" sz="2800" dirty="0">
                <a:latin typeface="Comic Sans MS" panose="030F0702030302020204" pitchFamily="66" charset="0"/>
              </a:rPr>
              <a:t>A ball</a:t>
            </a:r>
          </a:p>
          <a:p>
            <a:pPr algn="l" rtl="0"/>
            <a:r>
              <a:rPr lang="en-US" sz="2800" dirty="0">
                <a:latin typeface="Comic Sans MS" panose="030F0702030302020204" pitchFamily="66" charset="0"/>
              </a:rPr>
              <a:t>A calendar</a:t>
            </a:r>
            <a:endParaRPr lang="ar-SA" sz="28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44487" y="967410"/>
            <a:ext cx="7354956" cy="4996068"/>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Strategy</a:t>
            </a:r>
            <a:r>
              <a:rPr lang="en-US" sz="2000" dirty="0">
                <a:latin typeface="Comic Sans MS" panose="030F0702030302020204" pitchFamily="66" charset="0"/>
              </a:rPr>
              <a:t>  </a:t>
            </a:r>
          </a:p>
          <a:p>
            <a:pPr algn="l" rtl="0"/>
            <a:r>
              <a:rPr lang="en-US" sz="2000" dirty="0">
                <a:latin typeface="Comic Sans MS" panose="030F0702030302020204" pitchFamily="66" charset="0"/>
              </a:rPr>
              <a:t>A Healthy Life Flashcard Grab : </a:t>
            </a:r>
          </a:p>
          <a:p>
            <a:pPr algn="l" rtl="0"/>
            <a:r>
              <a:rPr lang="en-US" sz="2000" dirty="0">
                <a:latin typeface="Comic Sans MS" panose="030F0702030302020204" pitchFamily="66" charset="0"/>
              </a:rPr>
              <a:t>Put the A Healthy Life and Action Verb Chunks flashcards into a bag. Divide the class into two teams and give each team 10 points to start the game. Have team members take turns picking a flashcard from the bag. If the card depicts something they should do to live a healthy life, they should say, “I should (action on card).” and the team gets two points. If the card depicts something they shouldn’t do to live a healthy life, they should say, “I shouldn’t (action on card).” and the team loses one point. Once all the cards have been drawn from the bag, tally up each team’s points and determine the winner.</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152939" y="1674674"/>
            <a:ext cx="7506565" cy="1600438"/>
          </a:xfrm>
          <a:prstGeom prst="rect">
            <a:avLst/>
          </a:prstGeom>
          <a:noFill/>
        </p:spPr>
        <p:txBody>
          <a:bodyPr wrap="square" rtlCol="1">
            <a:spAutoFit/>
          </a:bodyPr>
          <a:lstStyle/>
          <a:p>
            <a:pPr algn="ctr" rtl="0"/>
            <a:r>
              <a:rPr lang="en-US" sz="4400" b="1" dirty="0">
                <a:solidFill>
                  <a:srgbClr val="552579"/>
                </a:solidFill>
                <a:latin typeface="Comic Sans MS" panose="030F0702030302020204" pitchFamily="66" charset="0"/>
              </a:rPr>
              <a:t>Review the previous unit </a:t>
            </a:r>
          </a:p>
          <a:p>
            <a:pPr algn="ctr" rtl="0"/>
            <a:r>
              <a:rPr lang="ar-SA" sz="5400" b="1" dirty="0">
                <a:solidFill>
                  <a:srgbClr val="552579"/>
                </a:solidFill>
                <a:latin typeface="Comic Sans MS" panose="030F0702030302020204" pitchFamily="66" charset="0"/>
                <a:cs typeface="+mj-cs"/>
              </a:rPr>
              <a:t>مراجعة سريعة للوحدة السابق</a:t>
            </a:r>
            <a:endParaRPr lang="ar-SA" sz="54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250650" y="3429000"/>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57A8645-5C0D-4903-A998-F47CD0906C2F}"/>
              </a:ext>
            </a:extLst>
          </p:cNvPr>
          <p:cNvPicPr>
            <a:picLocks noChangeAspect="1"/>
          </p:cNvPicPr>
          <p:nvPr/>
        </p:nvPicPr>
        <p:blipFill>
          <a:blip r:embed="rId2"/>
          <a:stretch>
            <a:fillRect/>
          </a:stretch>
        </p:blipFill>
        <p:spPr>
          <a:xfrm>
            <a:off x="1364975" y="1302854"/>
            <a:ext cx="7500730" cy="4252292"/>
          </a:xfrm>
          <a:prstGeom prst="rect">
            <a:avLst/>
          </a:prstGeom>
        </p:spPr>
      </p:pic>
    </p:spTree>
    <p:extLst>
      <p:ext uri="{BB962C8B-B14F-4D97-AF65-F5344CB8AC3E}">
        <p14:creationId xmlns:p14="http://schemas.microsoft.com/office/powerpoint/2010/main" val="5731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C41BEC5-EDE8-4500-82EA-5A11E670C0D8}"/>
              </a:ext>
            </a:extLst>
          </p:cNvPr>
          <p:cNvPicPr>
            <a:picLocks noChangeAspect="1"/>
          </p:cNvPicPr>
          <p:nvPr/>
        </p:nvPicPr>
        <p:blipFill>
          <a:blip r:embed="rId2"/>
          <a:stretch>
            <a:fillRect/>
          </a:stretch>
        </p:blipFill>
        <p:spPr>
          <a:xfrm>
            <a:off x="1630017" y="849937"/>
            <a:ext cx="6863589" cy="5428569"/>
          </a:xfrm>
          <a:prstGeom prst="rect">
            <a:avLst/>
          </a:prstGeom>
        </p:spPr>
      </p:pic>
    </p:spTree>
    <p:extLst>
      <p:ext uri="{BB962C8B-B14F-4D97-AF65-F5344CB8AC3E}">
        <p14:creationId xmlns:p14="http://schemas.microsoft.com/office/powerpoint/2010/main" val="3706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60D7DE2-6278-4884-8646-92DCF9012C52}"/>
              </a:ext>
            </a:extLst>
          </p:cNvPr>
          <p:cNvPicPr>
            <a:picLocks noChangeAspect="1"/>
          </p:cNvPicPr>
          <p:nvPr/>
        </p:nvPicPr>
        <p:blipFill>
          <a:blip r:embed="rId2"/>
          <a:stretch>
            <a:fillRect/>
          </a:stretch>
        </p:blipFill>
        <p:spPr>
          <a:xfrm>
            <a:off x="1889230" y="901148"/>
            <a:ext cx="6287363" cy="5340626"/>
          </a:xfrm>
          <a:prstGeom prst="rect">
            <a:avLst/>
          </a:prstGeom>
        </p:spPr>
      </p:pic>
      <p:cxnSp>
        <p:nvCxnSpPr>
          <p:cNvPr id="4" name="رابط كسهم مستقيم 3">
            <a:extLst>
              <a:ext uri="{FF2B5EF4-FFF2-40B4-BE49-F238E27FC236}">
                <a16:creationId xmlns:a16="http://schemas.microsoft.com/office/drawing/2014/main" id="{218387CA-2F53-43F0-9A88-FE072736190C}"/>
              </a:ext>
            </a:extLst>
          </p:cNvPr>
          <p:cNvCxnSpPr/>
          <p:nvPr/>
        </p:nvCxnSpPr>
        <p:spPr>
          <a:xfrm>
            <a:off x="2676940" y="2875722"/>
            <a:ext cx="1060174" cy="10336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رابط كسهم مستقيم 4">
            <a:extLst>
              <a:ext uri="{FF2B5EF4-FFF2-40B4-BE49-F238E27FC236}">
                <a16:creationId xmlns:a16="http://schemas.microsoft.com/office/drawing/2014/main" id="{849C4756-5319-4BBB-8487-96BAB1FCAB90}"/>
              </a:ext>
            </a:extLst>
          </p:cNvPr>
          <p:cNvCxnSpPr>
            <a:cxnSpLocks/>
          </p:cNvCxnSpPr>
          <p:nvPr/>
        </p:nvCxnSpPr>
        <p:spPr>
          <a:xfrm>
            <a:off x="2968487" y="3193774"/>
            <a:ext cx="768627"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رابط كسهم مستقيم 5">
            <a:extLst>
              <a:ext uri="{FF2B5EF4-FFF2-40B4-BE49-F238E27FC236}">
                <a16:creationId xmlns:a16="http://schemas.microsoft.com/office/drawing/2014/main" id="{E6104610-16DD-44DB-9734-819EFF3AE5C3}"/>
              </a:ext>
            </a:extLst>
          </p:cNvPr>
          <p:cNvCxnSpPr>
            <a:cxnSpLocks/>
          </p:cNvCxnSpPr>
          <p:nvPr/>
        </p:nvCxnSpPr>
        <p:spPr>
          <a:xfrm flipV="1">
            <a:off x="2438401" y="2623930"/>
            <a:ext cx="1298713" cy="80507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a:extLst>
              <a:ext uri="{FF2B5EF4-FFF2-40B4-BE49-F238E27FC236}">
                <a16:creationId xmlns:a16="http://schemas.microsoft.com/office/drawing/2014/main" id="{770F734A-4A54-47DA-BE26-092ABED47789}"/>
              </a:ext>
            </a:extLst>
          </p:cNvPr>
          <p:cNvCxnSpPr>
            <a:cxnSpLocks/>
          </p:cNvCxnSpPr>
          <p:nvPr/>
        </p:nvCxnSpPr>
        <p:spPr>
          <a:xfrm>
            <a:off x="3246783" y="3680792"/>
            <a:ext cx="490331" cy="5466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رابط كسهم مستقيم 8">
            <a:extLst>
              <a:ext uri="{FF2B5EF4-FFF2-40B4-BE49-F238E27FC236}">
                <a16:creationId xmlns:a16="http://schemas.microsoft.com/office/drawing/2014/main" id="{A181025D-6BFA-4A20-A338-A9392CF66BE8}"/>
              </a:ext>
            </a:extLst>
          </p:cNvPr>
          <p:cNvCxnSpPr>
            <a:cxnSpLocks/>
          </p:cNvCxnSpPr>
          <p:nvPr/>
        </p:nvCxnSpPr>
        <p:spPr>
          <a:xfrm>
            <a:off x="2438401" y="3922643"/>
            <a:ext cx="1298713" cy="5466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9">
            <a:extLst>
              <a:ext uri="{FF2B5EF4-FFF2-40B4-BE49-F238E27FC236}">
                <a16:creationId xmlns:a16="http://schemas.microsoft.com/office/drawing/2014/main" id="{42BA7278-9BA2-4EBA-B447-C06BAAFF0630}"/>
              </a:ext>
            </a:extLst>
          </p:cNvPr>
          <p:cNvCxnSpPr>
            <a:cxnSpLocks/>
          </p:cNvCxnSpPr>
          <p:nvPr/>
        </p:nvCxnSpPr>
        <p:spPr>
          <a:xfrm flipV="1">
            <a:off x="3246783" y="3680792"/>
            <a:ext cx="490331" cy="559903"/>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a:extLst>
              <a:ext uri="{FF2B5EF4-FFF2-40B4-BE49-F238E27FC236}">
                <a16:creationId xmlns:a16="http://schemas.microsoft.com/office/drawing/2014/main" id="{3E7582D9-3D81-4E30-A4A3-6E6F0CBE57E6}"/>
              </a:ext>
            </a:extLst>
          </p:cNvPr>
          <p:cNvCxnSpPr>
            <a:cxnSpLocks/>
          </p:cNvCxnSpPr>
          <p:nvPr/>
        </p:nvCxnSpPr>
        <p:spPr>
          <a:xfrm flipV="1">
            <a:off x="2676940" y="2875722"/>
            <a:ext cx="1060174" cy="1616765"/>
          </a:xfrm>
          <a:prstGeom prst="straightConnector1">
            <a:avLst/>
          </a:prstGeom>
          <a:ln w="28575">
            <a:solidFill>
              <a:srgbClr val="E91FD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1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TotalTime>
  <Words>339</Words>
  <Application>Microsoft Office PowerPoint</Application>
  <PresentationFormat>عرض على الشاشة (4:3)</PresentationFormat>
  <Paragraphs>52</Paragraphs>
  <Slides>19</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67</cp:revision>
  <dcterms:created xsi:type="dcterms:W3CDTF">2020-07-29T08:50:48Z</dcterms:created>
  <dcterms:modified xsi:type="dcterms:W3CDTF">2020-12-21T09:08:35Z</dcterms:modified>
</cp:coreProperties>
</file>