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306" r:id="rId7"/>
    <p:sldId id="307" r:id="rId8"/>
    <p:sldId id="308" r:id="rId9"/>
    <p:sldId id="309" r:id="rId10"/>
    <p:sldId id="261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7" r:id="rId25"/>
    <p:sldId id="282" r:id="rId26"/>
    <p:sldId id="283" r:id="rId27"/>
    <p:sldId id="278" r:id="rId28"/>
    <p:sldId id="281" r:id="rId29"/>
    <p:sldId id="279" r:id="rId30"/>
    <p:sldId id="280" r:id="rId31"/>
    <p:sldId id="284" r:id="rId32"/>
    <p:sldId id="286" r:id="rId33"/>
    <p:sldId id="287" r:id="rId34"/>
    <p:sldId id="288" r:id="rId35"/>
    <p:sldId id="291" r:id="rId36"/>
    <p:sldId id="290" r:id="rId3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228" userDrawn="1">
          <p15:clr>
            <a:srgbClr val="A4A3A4"/>
          </p15:clr>
        </p15:guide>
        <p15:guide id="3" pos="4793" userDrawn="1">
          <p15:clr>
            <a:srgbClr val="A4A3A4"/>
          </p15:clr>
        </p15:guide>
        <p15:guide id="4" pos="1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38"/>
    <a:srgbClr val="197874"/>
    <a:srgbClr val="E40122"/>
    <a:srgbClr val="EDC300"/>
    <a:srgbClr val="E50018"/>
    <a:srgbClr val="007FC2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66"/>
      </p:cViewPr>
      <p:guideLst>
        <p:guide orient="horz" pos="2137"/>
        <p:guide pos="3228"/>
        <p:guide pos="4793"/>
        <p:guide pos="1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1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6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7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25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9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6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8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9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1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9" Type="http://schemas.openxmlformats.org/officeDocument/2006/relationships/image" Target="../media/image9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5.xml"/><Relationship Id="rId42" Type="http://schemas.openxmlformats.org/officeDocument/2006/relationships/slide" Target="slide9.xml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38" Type="http://schemas.openxmlformats.org/officeDocument/2006/relationships/slide" Target="slide7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37" Type="http://schemas.openxmlformats.org/officeDocument/2006/relationships/image" Target="../media/image8.png"/><Relationship Id="rId40" Type="http://schemas.openxmlformats.org/officeDocument/2006/relationships/slide" Target="slide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slide" Target="slide6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4" Type="http://schemas.openxmlformats.org/officeDocument/2006/relationships/image" Target="../media/image12.png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7.png"/><Relationship Id="rId4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15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16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17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18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19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0" y="1790961"/>
            <a:ext cx="1215704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الاحتمالات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احتمالات الحوادث المستقلة والحوادث الغير مستقلة 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35755" y="1193526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الأول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5003338" y="1205604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الرابع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7F2B3A6A-FC31-49F9-AAC3-E652D2CB309A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31044664-C135-4EF4-82E8-781DD61E839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2621C3E4-4DC6-4682-B537-E1B267E38B13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2" b="58080"/>
          <a:stretch/>
        </p:blipFill>
        <p:spPr>
          <a:xfrm>
            <a:off x="4000351" y="444596"/>
            <a:ext cx="5277530" cy="1556039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84ACC87F-A8C1-4DAC-B50A-60024A86703D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839" r="57668" b="10008"/>
          <a:stretch/>
        </p:blipFill>
        <p:spPr>
          <a:xfrm>
            <a:off x="509780" y="100316"/>
            <a:ext cx="2784763" cy="23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5FE97DC6-3325-4E50-91A8-D6E6858DA71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EAC0D09A-C748-4400-B2ED-EBCEDCC460D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60D6816-F4F9-4E1F-8839-C699E3A43B0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7" y="292860"/>
            <a:ext cx="8918556" cy="22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hlinkClick r:id="rId7" action="ppaction://hlinksldjump"/>
            <a:extLst>
              <a:ext uri="{FF2B5EF4-FFF2-40B4-BE49-F238E27FC236}">
                <a16:creationId xmlns:a16="http://schemas.microsoft.com/office/drawing/2014/main" id="{2DD83C67-59A8-4316-AFB9-A54C803F0F71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3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5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6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7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4C92F815-153A-4205-A22C-D90EC4817FC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C3DC6304-9007-45BC-850F-37FA8F2E1B43}"/>
              </a:ext>
            </a:extLst>
          </p:cNvPr>
          <p:cNvGrpSpPr/>
          <p:nvPr/>
        </p:nvGrpSpPr>
        <p:grpSpPr>
          <a:xfrm>
            <a:off x="699289" y="244743"/>
            <a:ext cx="9234415" cy="5297034"/>
            <a:chOff x="768564" y="133903"/>
            <a:chExt cx="9234415" cy="5297034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2289CDFD-B501-4C18-B540-3A69F122C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24"/>
            <a:stretch/>
          </p:blipFill>
          <p:spPr>
            <a:xfrm>
              <a:off x="768564" y="133903"/>
              <a:ext cx="9234415" cy="5297034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C99DAD3F-F094-46AD-BFC2-F438B8261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768564" y="1612475"/>
              <a:ext cx="8929618" cy="819688"/>
            </a:xfrm>
            <a:prstGeom prst="rect">
              <a:avLst/>
            </a:prstGeom>
          </p:spPr>
        </p:pic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CEC2703A-9AE9-4AC7-9449-EF6A8E8EE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920962" y="3045571"/>
              <a:ext cx="8929618" cy="819688"/>
            </a:xfrm>
            <a:prstGeom prst="rect">
              <a:avLst/>
            </a:prstGeom>
          </p:spPr>
        </p:pic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23E657-0C84-4E12-AE6F-F750EF709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817703" y="4445720"/>
              <a:ext cx="8929618" cy="819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92B7CCF6-FA18-453F-B6E3-2D4A983B1B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1F0827FA-4EB8-4ACE-824F-183F0AE74C0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7EF00761-A83E-4D6F-8640-70505DEF016A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79543" r="-150" b="-1"/>
          <a:stretch/>
        </p:blipFill>
        <p:spPr>
          <a:xfrm>
            <a:off x="671580" y="269590"/>
            <a:ext cx="9234415" cy="151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5059104-330C-4F3F-A824-C6760799D78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2A9BA6E-B99A-443F-9E85-6CDFE1CA49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0CD0262-0DB0-4FAA-B46F-F3EC146A006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3" y="183989"/>
            <a:ext cx="9231220" cy="58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hlinkClick r:id="rId7" action="ppaction://hlinksldjump"/>
            <a:extLst>
              <a:ext uri="{FF2B5EF4-FFF2-40B4-BE49-F238E27FC236}">
                <a16:creationId xmlns:a16="http://schemas.microsoft.com/office/drawing/2014/main" id="{91368E33-7ADE-4365-BBB1-569B75C90CD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8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5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9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1227B481-A5FE-4A8B-8A0C-A4DE0D74C8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EFC5334-A8B5-4AA2-8BE9-BB7148684774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57"/>
          <a:stretch/>
        </p:blipFill>
        <p:spPr>
          <a:xfrm>
            <a:off x="465196" y="73701"/>
            <a:ext cx="9545557" cy="2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2369DEE-2B8A-487D-9DE5-48A0F20DF0A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5683E2DC-6595-49D0-BB5B-09C708B3F01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FF8BFC46-5BE5-4D2D-8BE1-82B25DDAA1F8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86871" r="-1189" b="-1356"/>
          <a:stretch/>
        </p:blipFill>
        <p:spPr>
          <a:xfrm>
            <a:off x="465196" y="193964"/>
            <a:ext cx="9545557" cy="12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44356C4B-382E-4CC2-A64A-2C09CB35EFF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247DD08-9B3A-4DE1-98AC-C4F1210FE0C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66B6E5F-D441-4186-AB2A-787193D3B64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0" y="170692"/>
            <a:ext cx="8551135" cy="38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6FF434B1-1EC6-471F-8FD1-63B6A0DB6EC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4DEFFC8-2CC0-4794-A911-6C6E4FD2A11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E349FBA-51D1-4ADB-905B-47B6CF801C3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9699"/>
            <a:ext cx="9345443" cy="1368000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E635311F-0B80-42FD-B6AF-92AB9D804423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57"/>
          <a:stretch/>
        </p:blipFill>
        <p:spPr>
          <a:xfrm>
            <a:off x="357143" y="1686907"/>
            <a:ext cx="9545557" cy="2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3F21A5DC-2DC2-4FBA-A48D-B8018ACF52A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D4FB811C-616B-4D06-AEB1-463704E1BB6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EFD7513-BA4E-4FEB-B7A7-8EC4A4A7072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3" y="169640"/>
            <a:ext cx="9260568" cy="16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169BBA09-B930-4B4D-B62B-B543480079B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1831291" y="155847"/>
            <a:ext cx="65133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حساب احتمالات الحوادث البسيطة </a:t>
            </a: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E950B64A-79C4-4CB5-8982-58691995FA2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512D6831-1DAE-4768-8FA2-DC905C9ABF6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B64F4CCE-0E6C-4E02-B11F-C987BC6FDAA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1493C02-1667-40EF-A328-B0D01CF2711F}"/>
              </a:ext>
            </a:extLst>
          </p:cNvPr>
          <p:cNvGrpSpPr/>
          <p:nvPr/>
        </p:nvGrpSpPr>
        <p:grpSpPr>
          <a:xfrm>
            <a:off x="637263" y="274955"/>
            <a:ext cx="8977986" cy="6280379"/>
            <a:chOff x="721377" y="288810"/>
            <a:chExt cx="8977986" cy="628037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B1A27DC-7FF4-44AA-9E1D-7579AB758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268" y="288810"/>
              <a:ext cx="8551095" cy="3028513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5E4F8C8E-A92E-420F-AD2D-7E1804A1A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77" y="3406330"/>
              <a:ext cx="8977986" cy="3162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BE821F1-8642-42FC-B2B5-44C1E49B915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766A4B0D-A3F2-4C74-8EDD-F06ED29880B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4640A4A-5FB7-4226-97C7-C45BB22C722F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43"/>
          <a:stretch/>
        </p:blipFill>
        <p:spPr>
          <a:xfrm>
            <a:off x="1096401" y="192763"/>
            <a:ext cx="8076412" cy="308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61764C21-89B2-4FC9-B4F5-C41DCF18486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2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3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4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6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7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28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0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1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2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3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A178EACF-68FD-4F0F-B451-D5A0BBC65B8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3CFE1884-75A3-480C-A360-35D0F7C2C270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" t="84448" r="207" b="295"/>
          <a:stretch/>
        </p:blipFill>
        <p:spPr>
          <a:xfrm>
            <a:off x="207178" y="178908"/>
            <a:ext cx="9838477" cy="14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AF33E35-7696-4F73-A641-C375F8C163B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42BF8CFF-88B1-43E1-9ED3-D50D4052BD5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9AA4A72-8112-4DD6-9997-A7B1F27E181B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r="9326" b="69285"/>
          <a:stretch/>
        </p:blipFill>
        <p:spPr>
          <a:xfrm>
            <a:off x="775852" y="200791"/>
            <a:ext cx="8714510" cy="19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1AC8248-046F-48AB-B130-FAEF14CB2FF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99D0A6E3-CB32-4767-A969-1D0B3D5B7DC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455D274-8B50-417F-ACB2-DDE6CE2C463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04" y="352100"/>
            <a:ext cx="7938891" cy="61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CCA9EE2B-DA7D-40DF-BCF6-DCAF775175B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F6836A7C-F0D3-4EE2-83F3-C035C5AE8FC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BC416019-1374-4186-AB6C-ACB02102DDB5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31293" r="11303" b="46218"/>
          <a:stretch/>
        </p:blipFill>
        <p:spPr>
          <a:xfrm>
            <a:off x="512618" y="200791"/>
            <a:ext cx="8977744" cy="1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3B8E9D1E-1278-46FE-961D-F094F29D40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BD0A36F6-DBB2-4ECF-B3B4-7832813157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AAB4CDA-7D67-4A85-86D7-69F1F354D05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04" y="352100"/>
            <a:ext cx="7938891" cy="61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A4BC3A9-0EA6-4767-A315-5A2E68B2409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F6534DAC-48B6-4828-975B-B61E0C4E640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C05ECE85-9DC5-4E81-BB04-0032A7F23AB0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t="53663" r="10872" b="23848"/>
          <a:stretch/>
        </p:blipFill>
        <p:spPr>
          <a:xfrm>
            <a:off x="512618" y="200791"/>
            <a:ext cx="8977744" cy="1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1AE09CB-96D1-477C-8C64-4BAF1A1B31F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1BDA85D6-9E1F-4ED6-A0F3-D57613CFF86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78821451-5614-488A-83F2-B92F3D27916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04" y="352100"/>
            <a:ext cx="7938891" cy="61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CB06357-5DED-422F-8297-9FA9AD220F4E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CDFDC6F6-1EB5-4A4A-8807-4681B24A928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4DFBB3E2-171A-4742-8D4B-62BE12E87560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t="76156" r="11193" b="1355"/>
          <a:stretch/>
        </p:blipFill>
        <p:spPr>
          <a:xfrm>
            <a:off x="512618" y="200791"/>
            <a:ext cx="8977744" cy="1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ED2E5395-4311-48E4-8AE3-AE53723760E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FD9A9D58-EAE8-46A1-A9DD-54394203D171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FC977410-EC5E-4688-BA6A-60CF5DFE5C7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2CE93B2-EB1D-4C98-8CD8-55D387257C7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4603" y="1630583"/>
            <a:ext cx="7482794" cy="10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D421344F-B7E0-4CF9-9DBA-6AFFC225710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F2343556-C33D-4053-A898-4F3BEC171F1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BF7F019-7BF8-4BFD-A9FB-F2789607563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4" y="408733"/>
            <a:ext cx="9822237" cy="25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5C85B0C0-01EA-41B1-B845-3CC39DA66E6F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5A0D8998-E747-47EC-9247-B39DB88EB25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06901E27-58B1-4231-8D42-7F18D23A252D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FD8A4E7-DB27-4D7A-9725-B1C1DD986A2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51" y="663997"/>
            <a:ext cx="7635036" cy="56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8D415F47-8BC1-44D9-97EA-9C0941279CC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9A090C5F-B139-4F3D-A3AE-524B3D6CAD4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D1CB199-CD77-4127-B497-44B31E7F045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41424" y="352100"/>
            <a:ext cx="9595648" cy="47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B91F0620-7E14-44ED-86C0-866C56DE4CF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25E4CE5B-DAFA-4B86-881B-0D401DD2425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B5E5C6-111E-495A-99CF-2614B7224BD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17635" y="283662"/>
            <a:ext cx="9435635" cy="37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0B19D084-26C9-4B02-A2F4-4705F1855C5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C5CC58EB-39DA-42E0-AD5E-6583640A85A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BF153C7B-F4DF-4580-ACF8-B93D63278AF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AD227DAF-8C9F-4D80-BEA3-78E65856E25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465F133A-2E00-4941-9CAC-834D4163689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19A8DD93-5D4F-442B-B5FF-7B459C075F6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C7ADBD2C-889A-4E73-9B65-AC834C8B0D1E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BB033A5-B1A3-4967-A45D-CC8E49ED3E7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9651DCC1-C964-441D-B055-3EA5A51DF2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12E26D3-AC49-48D9-B7EF-32D17C1CEDC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D737183A-01F2-4046-9E9F-7B10F78760E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14065549-A043-45AB-B662-EE449E27A11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992D6DC-373E-4FD7-BDD3-F16C36ACA24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191E3C2-EF9F-40E6-8DE9-E1EE68C126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B807AD5F-9C2F-427E-BBC1-0D06644CE3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E3EC854C-78A2-4938-A9C6-5F200838FD4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0430C601-EED7-4163-B783-41325F6CFB9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60B8DEB6-9337-49EF-AA43-E96F7645E1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D1A08754-6568-49C6-9889-028049E3857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74BC2AE-7FCF-4726-B172-1551BCD1051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36E8D805-D1B8-4D51-924F-8E2AC320A93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2763AA4B-59CA-4529-895F-BE9BB34749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4DB12223-6E15-43EE-895E-1D753A99B4E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0DB12FB1-D314-4AC3-8B0D-596E55184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7BD23DD-08BF-49FA-8858-62C7F8F46AC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372BDCCF-E9D1-457E-A69D-7524E6F298E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D7C46F7-25F5-4F03-B47A-BE66DA73291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0911A965-CC7F-4CA1-8B07-4220E83948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16C3050E-EFE2-4064-A479-82D0DA6C0E5B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87835B93-48DB-4FB3-BD4B-194235B54C3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2217A670-AF89-483A-A5FE-94F172F82E1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AD959E0A-5E48-483A-B8F2-5040CA54570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1CC371F6-E73A-43E0-803A-3FBE39EAE64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A03A4241-C480-438A-8924-1426485037C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DAC9C140-B04E-4D37-A476-83F485A2F47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D43CDCC5-987D-4823-9519-DC26EDD996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C4B4CEB-F765-4A02-A056-1591B1F701CD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CE0FBC8-A799-468F-9650-B4CD370521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A014BE1-9046-41FD-8790-01289E89106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2BF1FD1-257A-4C60-9C60-460C1103D8C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BB98ED01-2CB4-4AEF-B8DC-F11BF62D475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9C341A4-7904-41D4-803E-533B69D4536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8047" y="254258"/>
            <a:ext cx="9736164" cy="289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950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082F6E67-8590-46E2-867F-468A17C614C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6EBA88C6-0418-4CFE-8D4E-6B168552325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01A8530-042C-408D-AFD7-90D29989C33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9" y="774871"/>
            <a:ext cx="9439934" cy="24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7E324AC9-8B67-4579-9B6D-405E7D2E2FD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84B4DA32-B03F-42A4-9FD5-9469022F506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DA40451-2DD5-40A7-8DBB-B47C5EF6736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3026" y="756513"/>
            <a:ext cx="9739980" cy="54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" name="صورة 5">
            <a:hlinkClick r:id="rId34" action="ppaction://hlinksldjump"/>
            <a:extLst>
              <a:ext uri="{FF2B5EF4-FFF2-40B4-BE49-F238E27FC236}">
                <a16:creationId xmlns:a16="http://schemas.microsoft.com/office/drawing/2014/main" id="{ACFABBDC-6DD9-4623-9CCD-EC42A270B6B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0331" y="336335"/>
            <a:ext cx="2053559" cy="1906877"/>
          </a:xfrm>
          <a:prstGeom prst="rect">
            <a:avLst/>
          </a:prstGeom>
        </p:spPr>
      </p:pic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0B10AAF8-EFBD-4FD0-95C9-B169433CAE0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hlinkClick r:id="rId36" action="ppaction://hlinksldjump"/>
            <a:extLst>
              <a:ext uri="{FF2B5EF4-FFF2-40B4-BE49-F238E27FC236}">
                <a16:creationId xmlns:a16="http://schemas.microsoft.com/office/drawing/2014/main" id="{DB9ACFEB-07D8-4B94-A1F5-AB726AE6AE5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97" y="395831"/>
            <a:ext cx="2562104" cy="1906878"/>
          </a:xfrm>
          <a:prstGeom prst="rect">
            <a:avLst/>
          </a:prstGeom>
        </p:spPr>
      </p:pic>
      <p:pic>
        <p:nvPicPr>
          <p:cNvPr id="8" name="صورة 7">
            <a:hlinkClick r:id="rId38" action="ppaction://hlinksldjump"/>
            <a:extLst>
              <a:ext uri="{FF2B5EF4-FFF2-40B4-BE49-F238E27FC236}">
                <a16:creationId xmlns:a16="http://schemas.microsoft.com/office/drawing/2014/main" id="{88335D79-6433-4FA7-A413-47BF5F82E6B4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3" y="464526"/>
            <a:ext cx="2997728" cy="1906877"/>
          </a:xfrm>
          <a:prstGeom prst="rect">
            <a:avLst/>
          </a:prstGeom>
        </p:spPr>
      </p:pic>
      <p:pic>
        <p:nvPicPr>
          <p:cNvPr id="10" name="صورة 9">
            <a:hlinkClick r:id="rId40" action="ppaction://hlinksldjump"/>
            <a:extLst>
              <a:ext uri="{FF2B5EF4-FFF2-40B4-BE49-F238E27FC236}">
                <a16:creationId xmlns:a16="http://schemas.microsoft.com/office/drawing/2014/main" id="{A3746D14-D6A1-48E2-9055-42E6B8398A8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331" y="3827717"/>
            <a:ext cx="2491942" cy="1906878"/>
          </a:xfrm>
          <a:prstGeom prst="rect">
            <a:avLst/>
          </a:prstGeom>
        </p:spPr>
      </p:pic>
      <p:pic>
        <p:nvPicPr>
          <p:cNvPr id="12" name="صورة 11">
            <a:hlinkClick r:id="rId42" action="ppaction://hlinksldjump"/>
            <a:extLst>
              <a:ext uri="{FF2B5EF4-FFF2-40B4-BE49-F238E27FC236}">
                <a16:creationId xmlns:a16="http://schemas.microsoft.com/office/drawing/2014/main" id="{A148D011-C111-46C4-8A9D-E8C41C104C1A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36" y="3757934"/>
            <a:ext cx="2819219" cy="1906877"/>
          </a:xfrm>
          <a:prstGeom prst="rect">
            <a:avLst/>
          </a:prstGeom>
        </p:spPr>
      </p:pic>
      <p:pic>
        <p:nvPicPr>
          <p:cNvPr id="14" name="صورة 13">
            <a:hlinkClick r:id="rId12" action="ppaction://hlinksldjump"/>
            <a:extLst>
              <a:ext uri="{FF2B5EF4-FFF2-40B4-BE49-F238E27FC236}">
                <a16:creationId xmlns:a16="http://schemas.microsoft.com/office/drawing/2014/main" id="{9F37CC1D-9599-43F7-A8F8-78E376D6AB1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2" y="3618778"/>
            <a:ext cx="2704018" cy="22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3425"/>
          <a:stretch/>
        </p:blipFill>
        <p:spPr>
          <a:xfrm>
            <a:off x="8515399" y="1170047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719" t="35114" r="1719" b="34444"/>
          <a:stretch/>
        </p:blipFill>
        <p:spPr>
          <a:xfrm>
            <a:off x="8515398" y="2939710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808" t="66238" r="1808" b="733"/>
          <a:stretch/>
        </p:blipFill>
        <p:spPr>
          <a:xfrm>
            <a:off x="8486964" y="4504822"/>
            <a:ext cx="1419225" cy="1299295"/>
          </a:xfrm>
          <a:prstGeom prst="rect">
            <a:avLst/>
          </a:prstGeom>
        </p:spPr>
      </p:pic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6ACC6A58-00B2-4747-8AE2-FAB4712FB8F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95FF6765-DAEB-467F-85EA-8135C8F2C6D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A83FFF4-0075-4C76-86F2-42A92CE5FEF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3" y="1349270"/>
            <a:ext cx="7841443" cy="45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3425"/>
          <a:stretch/>
        </p:blipFill>
        <p:spPr>
          <a:xfrm>
            <a:off x="8515399" y="1170047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719" t="35114" r="1719" b="34444"/>
          <a:stretch/>
        </p:blipFill>
        <p:spPr>
          <a:xfrm>
            <a:off x="8515398" y="2939710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808" t="66238" r="1808" b="733"/>
          <a:stretch/>
        </p:blipFill>
        <p:spPr>
          <a:xfrm>
            <a:off x="8486964" y="4504822"/>
            <a:ext cx="1419225" cy="1299295"/>
          </a:xfrm>
          <a:prstGeom prst="rect">
            <a:avLst/>
          </a:prstGeom>
        </p:spPr>
      </p:pic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6ACC6A58-00B2-4747-8AE2-FAB4712FB8F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95FF6765-DAEB-467F-85EA-8135C8F2C6D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53EB337-6BB6-45C6-98B7-2196439BF75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4" y="1429767"/>
            <a:ext cx="7822529" cy="45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0095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3425"/>
          <a:stretch/>
        </p:blipFill>
        <p:spPr>
          <a:xfrm>
            <a:off x="8515399" y="1170047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719" t="35114" r="1719" b="34444"/>
          <a:stretch/>
        </p:blipFill>
        <p:spPr>
          <a:xfrm>
            <a:off x="8515398" y="2939710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808" t="66238" r="1808" b="733"/>
          <a:stretch/>
        </p:blipFill>
        <p:spPr>
          <a:xfrm>
            <a:off x="8486964" y="4504822"/>
            <a:ext cx="1419225" cy="1299295"/>
          </a:xfrm>
          <a:prstGeom prst="rect">
            <a:avLst/>
          </a:prstGeom>
        </p:spPr>
      </p:pic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6ACC6A58-00B2-4747-8AE2-FAB4712FB8F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95FF6765-DAEB-467F-85EA-8135C8F2C6D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E3B6D1A-C70A-4B9F-BC94-E184C6E9784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1" y="1431957"/>
            <a:ext cx="7514956" cy="45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1727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3425"/>
          <a:stretch/>
        </p:blipFill>
        <p:spPr>
          <a:xfrm>
            <a:off x="8515399" y="1170047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719" t="35114" r="1719" b="34444"/>
          <a:stretch/>
        </p:blipFill>
        <p:spPr>
          <a:xfrm>
            <a:off x="8515398" y="2939710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808" t="66238" r="1808" b="733"/>
          <a:stretch/>
        </p:blipFill>
        <p:spPr>
          <a:xfrm>
            <a:off x="8486964" y="4504822"/>
            <a:ext cx="1419225" cy="1299295"/>
          </a:xfrm>
          <a:prstGeom prst="rect">
            <a:avLst/>
          </a:prstGeom>
        </p:spPr>
      </p:pic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6ACC6A58-00B2-4747-8AE2-FAB4712FB8F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95FF6765-DAEB-467F-85EA-8135C8F2C6D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596DF0D-D16F-4FC7-B973-939756FA378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7" y="1364110"/>
            <a:ext cx="7791701" cy="427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7161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3425"/>
          <a:stretch/>
        </p:blipFill>
        <p:spPr>
          <a:xfrm>
            <a:off x="8515399" y="1170047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719" t="35114" r="1719" b="34444"/>
          <a:stretch/>
        </p:blipFill>
        <p:spPr>
          <a:xfrm>
            <a:off x="8515398" y="2939710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808" t="66238" r="1808" b="733"/>
          <a:stretch/>
        </p:blipFill>
        <p:spPr>
          <a:xfrm>
            <a:off x="8486964" y="4504822"/>
            <a:ext cx="1419225" cy="1299295"/>
          </a:xfrm>
          <a:prstGeom prst="rect">
            <a:avLst/>
          </a:prstGeom>
        </p:spPr>
      </p:pic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6ACC6A58-00B2-4747-8AE2-FAB4712FB8F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95FF6765-DAEB-467F-85EA-8135C8F2C6D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D7293A0-35AA-487F-80C4-D72D8CD972C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2" y="1300151"/>
            <a:ext cx="7948536" cy="451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1460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1539</Words>
  <Application>Microsoft Office PowerPoint</Application>
  <PresentationFormat>شاشة عريضة</PresentationFormat>
  <Paragraphs>1444</Paragraphs>
  <Slides>36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3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 alherz</cp:lastModifiedBy>
  <cp:revision>244</cp:revision>
  <dcterms:created xsi:type="dcterms:W3CDTF">2019-07-10T17:43:06Z</dcterms:created>
  <dcterms:modified xsi:type="dcterms:W3CDTF">2019-10-04T17:03:53Z</dcterms:modified>
</cp:coreProperties>
</file>