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saveSubsetFonts="1" autoCompressPictures="0">
  <p:sldMasterIdLst>
    <p:sldMasterId id="2147483671" r:id="rId1"/>
    <p:sldMasterId id="2147483674" r:id="rId2"/>
  </p:sldMasterIdLst>
  <p:notesMasterIdLst>
    <p:notesMasterId r:id="rId21"/>
  </p:notesMasterIdLst>
  <p:sldIdLst>
    <p:sldId id="303" r:id="rId3"/>
    <p:sldId id="267" r:id="rId4"/>
    <p:sldId id="258" r:id="rId5"/>
    <p:sldId id="319" r:id="rId6"/>
    <p:sldId id="322" r:id="rId7"/>
    <p:sldId id="321" r:id="rId8"/>
    <p:sldId id="259" r:id="rId9"/>
    <p:sldId id="316" r:id="rId10"/>
    <p:sldId id="323" r:id="rId11"/>
    <p:sldId id="315" r:id="rId12"/>
    <p:sldId id="324" r:id="rId13"/>
    <p:sldId id="317" r:id="rId14"/>
    <p:sldId id="320" r:id="rId15"/>
    <p:sldId id="311" r:id="rId16"/>
    <p:sldId id="312" r:id="rId17"/>
    <p:sldId id="313" r:id="rId18"/>
    <p:sldId id="314" r:id="rId19"/>
    <p:sldId id="30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en Abozaid" initials="MA" lastIdx="1" clrIdx="0">
    <p:extLst>
      <p:ext uri="{19B8F6BF-5375-455C-9EA6-DF929625EA0E}">
        <p15:presenceInfo xmlns:p15="http://schemas.microsoft.com/office/powerpoint/2012/main" userId="5e7a11f8fa4c3d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BAD4"/>
    <a:srgbClr val="FFD1AF"/>
    <a:srgbClr val="CC6B12"/>
    <a:srgbClr val="F4B780"/>
    <a:srgbClr val="C05200"/>
    <a:srgbClr val="964000"/>
    <a:srgbClr val="AD5A0F"/>
    <a:srgbClr val="622044"/>
    <a:srgbClr val="D278A9"/>
    <a:srgbClr val="D37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99872C-FC81-420D-8984-7931245BD08B}">
  <a:tblStyle styleId="{1199872C-FC81-420D-8984-7931245BD0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C7D925-5CF2-4FE9-BB1F-DCF9AF07178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09" autoAdjust="0"/>
    <p:restoredTop sz="94259" autoAdjust="0"/>
  </p:normalViewPr>
  <p:slideViewPr>
    <p:cSldViewPr snapToGrid="0">
      <p:cViewPr varScale="1">
        <p:scale>
          <a:sx n="153" d="100"/>
          <a:sy n="153" d="100"/>
        </p:scale>
        <p:origin x="49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a5c40259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a5c40259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573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937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7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519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294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b09ba9599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b09ba9599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505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971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941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88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b09ba95993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b09ba95993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67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9fd21fc7c3_0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9fd21fc7c3_0_2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76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a7c53bfebe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a7c53bfebe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43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a7c53bfebe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a7c53bfebe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602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712b607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712b607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06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b09ba9599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b09ba9599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45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4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116150" y="2124075"/>
            <a:ext cx="31548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182850" y="1109225"/>
            <a:ext cx="1088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120050" y="3208375"/>
            <a:ext cx="3150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827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24926"/>
            <a:ext cx="7725900" cy="3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29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142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284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subTitle" idx="1"/>
          </p:nvPr>
        </p:nvSpPr>
        <p:spPr>
          <a:xfrm>
            <a:off x="1113400" y="2362500"/>
            <a:ext cx="27513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1117900" y="1718700"/>
            <a:ext cx="27468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261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22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6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978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30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4990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51753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51753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2" name="Google Shape;842;p14"/>
          <p:cNvSpPr txBox="1">
            <a:spLocks noGrp="1"/>
          </p:cNvSpPr>
          <p:nvPr>
            <p:ph type="title" idx="3" hasCustomPrompt="1"/>
          </p:nvPr>
        </p:nvSpPr>
        <p:spPr>
          <a:xfrm>
            <a:off x="3410700" y="1543025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3" name="Google Shape;843;p14"/>
          <p:cNvSpPr txBox="1">
            <a:spLocks noGrp="1"/>
          </p:cNvSpPr>
          <p:nvPr>
            <p:ph type="subTitle" idx="4"/>
          </p:nvPr>
        </p:nvSpPr>
        <p:spPr>
          <a:xfrm>
            <a:off x="3410700" y="2156100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4" name="Google Shape;844;p14"/>
          <p:cNvSpPr txBox="1">
            <a:spLocks noGrp="1"/>
          </p:cNvSpPr>
          <p:nvPr>
            <p:ph type="title" idx="5" hasCustomPrompt="1"/>
          </p:nvPr>
        </p:nvSpPr>
        <p:spPr>
          <a:xfrm>
            <a:off x="1647900" y="32489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845" name="Google Shape;845;p14"/>
          <p:cNvSpPr txBox="1">
            <a:spLocks noGrp="1"/>
          </p:cNvSpPr>
          <p:nvPr>
            <p:ph type="subTitle" idx="6"/>
          </p:nvPr>
        </p:nvSpPr>
        <p:spPr>
          <a:xfrm>
            <a:off x="1647900" y="38620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604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"/>
          <p:cNvSpPr txBox="1">
            <a:spLocks noGrp="1"/>
          </p:cNvSpPr>
          <p:nvPr>
            <p:ph type="title"/>
          </p:nvPr>
        </p:nvSpPr>
        <p:spPr>
          <a:xfrm>
            <a:off x="2290050" y="41161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15"/>
          <p:cNvSpPr txBox="1">
            <a:spLocks noGrp="1"/>
          </p:cNvSpPr>
          <p:nvPr>
            <p:ph type="subTitle" idx="1"/>
          </p:nvPr>
        </p:nvSpPr>
        <p:spPr>
          <a:xfrm>
            <a:off x="2136600" y="965925"/>
            <a:ext cx="4873800" cy="23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83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16"/>
          <p:cNvGrpSpPr/>
          <p:nvPr/>
        </p:nvGrpSpPr>
        <p:grpSpPr>
          <a:xfrm>
            <a:off x="7853321" y="4242106"/>
            <a:ext cx="2565009" cy="1800573"/>
            <a:chOff x="1074165" y="1907849"/>
            <a:chExt cx="1594361" cy="931299"/>
          </a:xfrm>
        </p:grpSpPr>
        <p:sp>
          <p:nvSpPr>
            <p:cNvPr id="851" name="Google Shape;851;p16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6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3" name="Google Shape;853;p16"/>
          <p:cNvSpPr txBox="1">
            <a:spLocks noGrp="1"/>
          </p:cNvSpPr>
          <p:nvPr>
            <p:ph type="title"/>
          </p:nvPr>
        </p:nvSpPr>
        <p:spPr>
          <a:xfrm>
            <a:off x="5061425" y="360400"/>
            <a:ext cx="338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4" name="Google Shape;854;p16"/>
          <p:cNvSpPr txBox="1">
            <a:spLocks noGrp="1"/>
          </p:cNvSpPr>
          <p:nvPr>
            <p:ph type="body" idx="1"/>
          </p:nvPr>
        </p:nvSpPr>
        <p:spPr>
          <a:xfrm>
            <a:off x="5061375" y="1707550"/>
            <a:ext cx="3077700" cy="25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891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7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2"/>
          </p:nvPr>
        </p:nvSpPr>
        <p:spPr>
          <a:xfrm>
            <a:off x="77620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1"/>
          </p:nvPr>
        </p:nvSpPr>
        <p:spPr>
          <a:xfrm>
            <a:off x="776200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3"/>
          </p:nvPr>
        </p:nvSpPr>
        <p:spPr>
          <a:xfrm>
            <a:off x="6180250" y="3013275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4"/>
          </p:nvPr>
        </p:nvSpPr>
        <p:spPr>
          <a:xfrm>
            <a:off x="618023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title" idx="5"/>
          </p:nvPr>
        </p:nvSpPr>
        <p:spPr>
          <a:xfrm>
            <a:off x="3478225" y="3013300"/>
            <a:ext cx="21903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000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6"/>
          </p:nvPr>
        </p:nvSpPr>
        <p:spPr>
          <a:xfrm>
            <a:off x="3478219" y="3392953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7" hasCustomPrompt="1"/>
          </p:nvPr>
        </p:nvSpPr>
        <p:spPr>
          <a:xfrm>
            <a:off x="151462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title" idx="8" hasCustomPrompt="1"/>
          </p:nvPr>
        </p:nvSpPr>
        <p:spPr>
          <a:xfrm>
            <a:off x="4222900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9" hasCustomPrompt="1"/>
          </p:nvPr>
        </p:nvSpPr>
        <p:spPr>
          <a:xfrm>
            <a:off x="6918675" y="2085575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7157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00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9"/>
          <p:cNvSpPr txBox="1">
            <a:spLocks noGrp="1"/>
          </p:cNvSpPr>
          <p:nvPr>
            <p:ph type="title"/>
          </p:nvPr>
        </p:nvSpPr>
        <p:spPr>
          <a:xfrm>
            <a:off x="110280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4" name="Google Shape;874;p19"/>
          <p:cNvSpPr txBox="1">
            <a:spLocks noGrp="1"/>
          </p:cNvSpPr>
          <p:nvPr>
            <p:ph type="subTitle" idx="1"/>
          </p:nvPr>
        </p:nvSpPr>
        <p:spPr>
          <a:xfrm>
            <a:off x="110280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19"/>
          <p:cNvSpPr txBox="1">
            <a:spLocks noGrp="1"/>
          </p:cNvSpPr>
          <p:nvPr>
            <p:ph type="title" idx="2"/>
          </p:nvPr>
        </p:nvSpPr>
        <p:spPr>
          <a:xfrm>
            <a:off x="110280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subTitle" idx="3"/>
          </p:nvPr>
        </p:nvSpPr>
        <p:spPr>
          <a:xfrm>
            <a:off x="1102800" y="3589974"/>
            <a:ext cx="218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title" idx="4"/>
          </p:nvPr>
        </p:nvSpPr>
        <p:spPr>
          <a:xfrm>
            <a:off x="5872750" y="16670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5"/>
          </p:nvPr>
        </p:nvSpPr>
        <p:spPr>
          <a:xfrm>
            <a:off x="5872750" y="2000800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title" idx="6"/>
          </p:nvPr>
        </p:nvSpPr>
        <p:spPr>
          <a:xfrm>
            <a:off x="5872750" y="32562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subTitle" idx="7"/>
          </p:nvPr>
        </p:nvSpPr>
        <p:spPr>
          <a:xfrm>
            <a:off x="5872750" y="3589974"/>
            <a:ext cx="21837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title" idx="8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867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0"/>
          <p:cNvSpPr txBox="1">
            <a:spLocks noGrp="1"/>
          </p:cNvSpPr>
          <p:nvPr>
            <p:ph type="title"/>
          </p:nvPr>
        </p:nvSpPr>
        <p:spPr>
          <a:xfrm>
            <a:off x="996802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4" name="Google Shape;884;p20"/>
          <p:cNvSpPr txBox="1">
            <a:spLocks noGrp="1"/>
          </p:cNvSpPr>
          <p:nvPr>
            <p:ph type="subTitle" idx="1"/>
          </p:nvPr>
        </p:nvSpPr>
        <p:spPr>
          <a:xfrm>
            <a:off x="996802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20"/>
          <p:cNvSpPr txBox="1">
            <a:spLocks noGrp="1"/>
          </p:cNvSpPr>
          <p:nvPr>
            <p:ph type="title" idx="2"/>
          </p:nvPr>
        </p:nvSpPr>
        <p:spPr>
          <a:xfrm>
            <a:off x="3620026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6" name="Google Shape;886;p20"/>
          <p:cNvSpPr txBox="1">
            <a:spLocks noGrp="1"/>
          </p:cNvSpPr>
          <p:nvPr>
            <p:ph type="subTitle" idx="3"/>
          </p:nvPr>
        </p:nvSpPr>
        <p:spPr>
          <a:xfrm>
            <a:off x="3620026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7" name="Google Shape;887;p20"/>
          <p:cNvSpPr txBox="1">
            <a:spLocks noGrp="1"/>
          </p:cNvSpPr>
          <p:nvPr>
            <p:ph type="title" idx="4"/>
          </p:nvPr>
        </p:nvSpPr>
        <p:spPr>
          <a:xfrm>
            <a:off x="6243400" y="16784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8" name="Google Shape;888;p20"/>
          <p:cNvSpPr txBox="1">
            <a:spLocks noGrp="1"/>
          </p:cNvSpPr>
          <p:nvPr>
            <p:ph type="subTitle" idx="5"/>
          </p:nvPr>
        </p:nvSpPr>
        <p:spPr>
          <a:xfrm>
            <a:off x="6243400" y="2056676"/>
            <a:ext cx="1903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9" name="Google Shape;889;p20"/>
          <p:cNvSpPr txBox="1">
            <a:spLocks noGrp="1"/>
          </p:cNvSpPr>
          <p:nvPr>
            <p:ph type="title" idx="6"/>
          </p:nvPr>
        </p:nvSpPr>
        <p:spPr>
          <a:xfrm>
            <a:off x="996802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0" name="Google Shape;890;p20"/>
          <p:cNvSpPr txBox="1">
            <a:spLocks noGrp="1"/>
          </p:cNvSpPr>
          <p:nvPr>
            <p:ph type="subTitle" idx="7"/>
          </p:nvPr>
        </p:nvSpPr>
        <p:spPr>
          <a:xfrm>
            <a:off x="996802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 idx="8"/>
          </p:nvPr>
        </p:nvSpPr>
        <p:spPr>
          <a:xfrm>
            <a:off x="3620026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2" name="Google Shape;892;p20"/>
          <p:cNvSpPr txBox="1">
            <a:spLocks noGrp="1"/>
          </p:cNvSpPr>
          <p:nvPr>
            <p:ph type="subTitle" idx="9"/>
          </p:nvPr>
        </p:nvSpPr>
        <p:spPr>
          <a:xfrm>
            <a:off x="3620026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3" name="Google Shape;893;p20"/>
          <p:cNvSpPr txBox="1">
            <a:spLocks noGrp="1"/>
          </p:cNvSpPr>
          <p:nvPr>
            <p:ph type="title" idx="13"/>
          </p:nvPr>
        </p:nvSpPr>
        <p:spPr>
          <a:xfrm>
            <a:off x="6243400" y="3535452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94" name="Google Shape;894;p20"/>
          <p:cNvSpPr txBox="1">
            <a:spLocks noGrp="1"/>
          </p:cNvSpPr>
          <p:nvPr>
            <p:ph type="subTitle" idx="14"/>
          </p:nvPr>
        </p:nvSpPr>
        <p:spPr>
          <a:xfrm>
            <a:off x="6243400" y="3913678"/>
            <a:ext cx="1903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20"/>
          <p:cNvSpPr txBox="1">
            <a:spLocks noGrp="1"/>
          </p:cNvSpPr>
          <p:nvPr>
            <p:ph type="title" idx="15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839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1"/>
          <p:cNvSpPr txBox="1">
            <a:spLocks noGrp="1"/>
          </p:cNvSpPr>
          <p:nvPr>
            <p:ph type="ctrTitle"/>
          </p:nvPr>
        </p:nvSpPr>
        <p:spPr>
          <a:xfrm>
            <a:off x="1636950" y="24047"/>
            <a:ext cx="5870100" cy="13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8" name="Google Shape;898;p21"/>
          <p:cNvSpPr txBox="1"/>
          <p:nvPr/>
        </p:nvSpPr>
        <p:spPr>
          <a:xfrm>
            <a:off x="1920925" y="3735925"/>
            <a:ext cx="53022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, and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CEA37C"/>
                </a:solidFill>
                <a:effectLst/>
                <a:uLnTx/>
                <a:uFillTx/>
                <a:latin typeface="Sanchez"/>
                <a:ea typeface="Sanchez"/>
                <a:cs typeface="Sanchez"/>
                <a:sym typeface="Sanchez"/>
              </a:rPr>
              <a:t>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CEA37C"/>
              </a:solidFill>
              <a:effectLst/>
              <a:uLnTx/>
              <a:uFillTx/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250576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22"/>
          <p:cNvGrpSpPr/>
          <p:nvPr/>
        </p:nvGrpSpPr>
        <p:grpSpPr>
          <a:xfrm>
            <a:off x="-1350043" y="-1024576"/>
            <a:ext cx="7149986" cy="4176452"/>
            <a:chOff x="997007" y="-364201"/>
            <a:chExt cx="7149986" cy="4176452"/>
          </a:xfrm>
        </p:grpSpPr>
        <p:sp>
          <p:nvSpPr>
            <p:cNvPr id="901" name="Google Shape;901;p22"/>
            <p:cNvSpPr/>
            <p:nvPr/>
          </p:nvSpPr>
          <p:spPr>
            <a:xfrm>
              <a:off x="1103283" y="-306239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71450" dir="5520000" algn="bl" rotWithShape="0">
                <a:srgbClr val="CEA37C">
                  <a:alpha val="4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2" name="Google Shape;902;p22"/>
            <p:cNvGrpSpPr/>
            <p:nvPr/>
          </p:nvGrpSpPr>
          <p:grpSpPr>
            <a:xfrm>
              <a:off x="1184751" y="-307656"/>
              <a:ext cx="6822196" cy="4063363"/>
              <a:chOff x="5930800" y="-1718525"/>
              <a:chExt cx="2767625" cy="1649025"/>
            </a:xfrm>
          </p:grpSpPr>
          <p:sp>
            <p:nvSpPr>
              <p:cNvPr id="903" name="Google Shape;903;p22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22"/>
            <p:cNvSpPr/>
            <p:nvPr/>
          </p:nvSpPr>
          <p:spPr>
            <a:xfrm rot="5400000">
              <a:off x="2483774" y="-1850968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4" name="Google Shape;954;p22"/>
          <p:cNvSpPr/>
          <p:nvPr/>
        </p:nvSpPr>
        <p:spPr>
          <a:xfrm rot="5400000">
            <a:off x="8243565" y="3875365"/>
            <a:ext cx="1784112" cy="2534311"/>
          </a:xfrm>
          <a:custGeom>
            <a:avLst/>
            <a:gdLst/>
            <a:ahLst/>
            <a:cxnLst/>
            <a:rect l="l" t="t" r="r" b="b"/>
            <a:pathLst>
              <a:path w="65950" h="112586" extrusionOk="0">
                <a:moveTo>
                  <a:pt x="32969" y="0"/>
                </a:moveTo>
                <a:cubicBezTo>
                  <a:pt x="32517" y="726"/>
                  <a:pt x="31481" y="1976"/>
                  <a:pt x="29171" y="2810"/>
                </a:cubicBezTo>
                <a:cubicBezTo>
                  <a:pt x="25278" y="4227"/>
                  <a:pt x="21111" y="6918"/>
                  <a:pt x="21111" y="10227"/>
                </a:cubicBezTo>
                <a:lnTo>
                  <a:pt x="21111" y="10561"/>
                </a:lnTo>
                <a:lnTo>
                  <a:pt x="20777" y="10525"/>
                </a:lnTo>
                <a:cubicBezTo>
                  <a:pt x="20765" y="10525"/>
                  <a:pt x="20527" y="10501"/>
                  <a:pt x="20134" y="10501"/>
                </a:cubicBezTo>
                <a:cubicBezTo>
                  <a:pt x="19098" y="10501"/>
                  <a:pt x="17098" y="10668"/>
                  <a:pt x="15360" y="11763"/>
                </a:cubicBezTo>
                <a:cubicBezTo>
                  <a:pt x="13217" y="13121"/>
                  <a:pt x="12133" y="15466"/>
                  <a:pt x="12133" y="18729"/>
                </a:cubicBezTo>
                <a:lnTo>
                  <a:pt x="12133" y="19038"/>
                </a:lnTo>
                <a:lnTo>
                  <a:pt x="11824" y="19026"/>
                </a:lnTo>
                <a:lnTo>
                  <a:pt x="11788" y="19026"/>
                </a:lnTo>
                <a:cubicBezTo>
                  <a:pt x="11240" y="19026"/>
                  <a:pt x="6466" y="19193"/>
                  <a:pt x="6466" y="25217"/>
                </a:cubicBezTo>
                <a:lnTo>
                  <a:pt x="6466" y="25467"/>
                </a:lnTo>
                <a:lnTo>
                  <a:pt x="6228" y="25515"/>
                </a:lnTo>
                <a:cubicBezTo>
                  <a:pt x="6216" y="25515"/>
                  <a:pt x="4632" y="25813"/>
                  <a:pt x="3084" y="26860"/>
                </a:cubicBezTo>
                <a:cubicBezTo>
                  <a:pt x="1049" y="28242"/>
                  <a:pt x="1" y="30218"/>
                  <a:pt x="1" y="32730"/>
                </a:cubicBezTo>
                <a:lnTo>
                  <a:pt x="1" y="79843"/>
                </a:lnTo>
                <a:cubicBezTo>
                  <a:pt x="1" y="82355"/>
                  <a:pt x="1025" y="84332"/>
                  <a:pt x="3084" y="85713"/>
                </a:cubicBezTo>
                <a:cubicBezTo>
                  <a:pt x="4632" y="86761"/>
                  <a:pt x="6216" y="87058"/>
                  <a:pt x="6228" y="87058"/>
                </a:cubicBezTo>
                <a:lnTo>
                  <a:pt x="6466" y="87106"/>
                </a:lnTo>
                <a:lnTo>
                  <a:pt x="6466" y="87356"/>
                </a:lnTo>
                <a:cubicBezTo>
                  <a:pt x="6466" y="93369"/>
                  <a:pt x="11240" y="93547"/>
                  <a:pt x="11788" y="93547"/>
                </a:cubicBezTo>
                <a:lnTo>
                  <a:pt x="11824" y="93547"/>
                </a:lnTo>
                <a:lnTo>
                  <a:pt x="12133" y="93535"/>
                </a:lnTo>
                <a:lnTo>
                  <a:pt x="12133" y="93845"/>
                </a:lnTo>
                <a:cubicBezTo>
                  <a:pt x="12133" y="97107"/>
                  <a:pt x="13217" y="99453"/>
                  <a:pt x="15360" y="100810"/>
                </a:cubicBezTo>
                <a:cubicBezTo>
                  <a:pt x="17098" y="101905"/>
                  <a:pt x="19098" y="102072"/>
                  <a:pt x="20134" y="102072"/>
                </a:cubicBezTo>
                <a:cubicBezTo>
                  <a:pt x="20539" y="102072"/>
                  <a:pt x="20777" y="102048"/>
                  <a:pt x="20777" y="102048"/>
                </a:cubicBezTo>
                <a:lnTo>
                  <a:pt x="21111" y="102013"/>
                </a:lnTo>
                <a:lnTo>
                  <a:pt x="21111" y="102346"/>
                </a:lnTo>
                <a:cubicBezTo>
                  <a:pt x="21111" y="105644"/>
                  <a:pt x="25278" y="108359"/>
                  <a:pt x="29171" y="109764"/>
                </a:cubicBezTo>
                <a:cubicBezTo>
                  <a:pt x="31481" y="110597"/>
                  <a:pt x="32517" y="111847"/>
                  <a:pt x="32969" y="112585"/>
                </a:cubicBezTo>
                <a:cubicBezTo>
                  <a:pt x="33410" y="111847"/>
                  <a:pt x="34457" y="110597"/>
                  <a:pt x="36779" y="109775"/>
                </a:cubicBezTo>
                <a:cubicBezTo>
                  <a:pt x="40684" y="108359"/>
                  <a:pt x="44852" y="105668"/>
                  <a:pt x="44852" y="102346"/>
                </a:cubicBezTo>
                <a:lnTo>
                  <a:pt x="44852" y="102013"/>
                </a:lnTo>
                <a:lnTo>
                  <a:pt x="45173" y="102048"/>
                </a:lnTo>
                <a:cubicBezTo>
                  <a:pt x="45185" y="102048"/>
                  <a:pt x="45423" y="102072"/>
                  <a:pt x="45816" y="102072"/>
                </a:cubicBezTo>
                <a:cubicBezTo>
                  <a:pt x="46852" y="102072"/>
                  <a:pt x="48852" y="101917"/>
                  <a:pt x="50590" y="100810"/>
                </a:cubicBezTo>
                <a:cubicBezTo>
                  <a:pt x="52734" y="99453"/>
                  <a:pt x="53817" y="97107"/>
                  <a:pt x="53817" y="93845"/>
                </a:cubicBezTo>
                <a:lnTo>
                  <a:pt x="53817" y="93535"/>
                </a:lnTo>
                <a:lnTo>
                  <a:pt x="54138" y="93547"/>
                </a:lnTo>
                <a:lnTo>
                  <a:pt x="54162" y="93547"/>
                </a:lnTo>
                <a:cubicBezTo>
                  <a:pt x="54412" y="93547"/>
                  <a:pt x="55746" y="93500"/>
                  <a:pt x="57008" y="92714"/>
                </a:cubicBezTo>
                <a:cubicBezTo>
                  <a:pt x="58663" y="91690"/>
                  <a:pt x="59496" y="89880"/>
                  <a:pt x="59496" y="87344"/>
                </a:cubicBezTo>
                <a:lnTo>
                  <a:pt x="59496" y="87082"/>
                </a:lnTo>
                <a:lnTo>
                  <a:pt x="59734" y="87046"/>
                </a:lnTo>
                <a:cubicBezTo>
                  <a:pt x="59746" y="87046"/>
                  <a:pt x="61318" y="86749"/>
                  <a:pt x="62866" y="85701"/>
                </a:cubicBezTo>
                <a:cubicBezTo>
                  <a:pt x="64914" y="84320"/>
                  <a:pt x="65949" y="82343"/>
                  <a:pt x="65949" y="79819"/>
                </a:cubicBezTo>
                <a:lnTo>
                  <a:pt x="65949" y="32730"/>
                </a:lnTo>
                <a:cubicBezTo>
                  <a:pt x="65949" y="30218"/>
                  <a:pt x="64914" y="28242"/>
                  <a:pt x="62854" y="26860"/>
                </a:cubicBezTo>
                <a:cubicBezTo>
                  <a:pt x="61306" y="25813"/>
                  <a:pt x="59723" y="25515"/>
                  <a:pt x="59711" y="25515"/>
                </a:cubicBezTo>
                <a:lnTo>
                  <a:pt x="59472" y="25467"/>
                </a:lnTo>
                <a:lnTo>
                  <a:pt x="59472" y="25217"/>
                </a:lnTo>
                <a:cubicBezTo>
                  <a:pt x="59472" y="19205"/>
                  <a:pt x="54698" y="19026"/>
                  <a:pt x="54150" y="19026"/>
                </a:cubicBezTo>
                <a:lnTo>
                  <a:pt x="54115" y="19026"/>
                </a:lnTo>
                <a:lnTo>
                  <a:pt x="53805" y="19038"/>
                </a:lnTo>
                <a:lnTo>
                  <a:pt x="53805" y="18729"/>
                </a:lnTo>
                <a:cubicBezTo>
                  <a:pt x="53805" y="15466"/>
                  <a:pt x="52722" y="13121"/>
                  <a:pt x="50579" y="11763"/>
                </a:cubicBezTo>
                <a:cubicBezTo>
                  <a:pt x="48828" y="10668"/>
                  <a:pt x="46840" y="10501"/>
                  <a:pt x="45792" y="10501"/>
                </a:cubicBezTo>
                <a:cubicBezTo>
                  <a:pt x="45399" y="10501"/>
                  <a:pt x="45161" y="10525"/>
                  <a:pt x="45161" y="10525"/>
                </a:cubicBezTo>
                <a:lnTo>
                  <a:pt x="44828" y="10561"/>
                </a:lnTo>
                <a:lnTo>
                  <a:pt x="44828" y="10227"/>
                </a:lnTo>
                <a:cubicBezTo>
                  <a:pt x="44828" y="6929"/>
                  <a:pt x="40661" y="4227"/>
                  <a:pt x="36767" y="2810"/>
                </a:cubicBezTo>
                <a:cubicBezTo>
                  <a:pt x="34457" y="1976"/>
                  <a:pt x="33410" y="726"/>
                  <a:pt x="32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1837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510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3"/>
          <p:cNvSpPr txBox="1">
            <a:spLocks noGrp="1"/>
          </p:cNvSpPr>
          <p:nvPr>
            <p:ph type="subTitle" idx="1"/>
          </p:nvPr>
        </p:nvSpPr>
        <p:spPr>
          <a:xfrm>
            <a:off x="1588427" y="2367300"/>
            <a:ext cx="2708100" cy="10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3"/>
          <p:cNvSpPr txBox="1">
            <a:spLocks noGrp="1"/>
          </p:cNvSpPr>
          <p:nvPr>
            <p:ph type="title"/>
          </p:nvPr>
        </p:nvSpPr>
        <p:spPr>
          <a:xfrm>
            <a:off x="1588427" y="1727100"/>
            <a:ext cx="2708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0" name="Google Shape;960;p23"/>
          <p:cNvGrpSpPr/>
          <p:nvPr/>
        </p:nvGrpSpPr>
        <p:grpSpPr>
          <a:xfrm>
            <a:off x="6262444" y="15011"/>
            <a:ext cx="2881859" cy="5113362"/>
            <a:chOff x="5138725" y="846375"/>
            <a:chExt cx="2264900" cy="4018675"/>
          </a:xfrm>
        </p:grpSpPr>
        <p:sp>
          <p:nvSpPr>
            <p:cNvPr id="961" name="Google Shape;961;p2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33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1989676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1989681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5075575" y="3618797"/>
            <a:ext cx="20940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5075575" y="3954900"/>
            <a:ext cx="209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048475" y="1217900"/>
            <a:ext cx="50475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066875" y="3605050"/>
            <a:ext cx="5029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870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mtClean="0"/>
              <a:t>انقر لتحرير نمط العنوان الرئيسي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2120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4" r:id="rId7"/>
    <p:sldLayoutId id="2147483672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39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035;p26">
            <a:extLst>
              <a:ext uri="{FF2B5EF4-FFF2-40B4-BE49-F238E27FC236}">
                <a16:creationId xmlns:a16="http://schemas.microsoft.com/office/drawing/2014/main" id="{D741714F-9FCF-4450-B6C9-C3C014C60800}"/>
              </a:ext>
            </a:extLst>
          </p:cNvPr>
          <p:cNvGrpSpPr/>
          <p:nvPr/>
        </p:nvGrpSpPr>
        <p:grpSpPr>
          <a:xfrm>
            <a:off x="997007" y="483524"/>
            <a:ext cx="7149986" cy="4176452"/>
            <a:chOff x="997007" y="483524"/>
            <a:chExt cx="7149986" cy="4176452"/>
          </a:xfrm>
        </p:grpSpPr>
        <p:sp>
          <p:nvSpPr>
            <p:cNvPr id="143" name="Google Shape;1036;p26">
              <a:extLst>
                <a:ext uri="{FF2B5EF4-FFF2-40B4-BE49-F238E27FC236}">
                  <a16:creationId xmlns:a16="http://schemas.microsoft.com/office/drawing/2014/main" id="{D43E18C5-40CF-452B-AF19-0F41ABF3DAD3}"/>
                </a:ext>
              </a:extLst>
            </p:cNvPr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80975" dir="552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" name="Google Shape;1037;p26">
              <a:extLst>
                <a:ext uri="{FF2B5EF4-FFF2-40B4-BE49-F238E27FC236}">
                  <a16:creationId xmlns:a16="http://schemas.microsoft.com/office/drawing/2014/main" id="{4AF04BD3-4937-4BB4-AB0A-7B771B5F0890}"/>
                </a:ext>
              </a:extLst>
            </p:cNvPr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52" name="Google Shape;1038;p26">
                <a:extLst>
                  <a:ext uri="{FF2B5EF4-FFF2-40B4-BE49-F238E27FC236}">
                    <a16:creationId xmlns:a16="http://schemas.microsoft.com/office/drawing/2014/main" id="{020A57EB-B82F-4FE1-9DC0-83C77B04C42A}"/>
                  </a:ext>
                </a:extLst>
              </p:cNvPr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039;p26">
                <a:extLst>
                  <a:ext uri="{FF2B5EF4-FFF2-40B4-BE49-F238E27FC236}">
                    <a16:creationId xmlns:a16="http://schemas.microsoft.com/office/drawing/2014/main" id="{C146D25A-5AA4-420D-836A-A096985B6FB4}"/>
                  </a:ext>
                </a:extLst>
              </p:cNvPr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040;p26">
                <a:extLst>
                  <a:ext uri="{FF2B5EF4-FFF2-40B4-BE49-F238E27FC236}">
                    <a16:creationId xmlns:a16="http://schemas.microsoft.com/office/drawing/2014/main" id="{C0B9BAAF-FC81-4AB8-92F4-FFDB3A6551C3}"/>
                  </a:ext>
                </a:extLst>
              </p:cNvPr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041;p26">
                <a:extLst>
                  <a:ext uri="{FF2B5EF4-FFF2-40B4-BE49-F238E27FC236}">
                    <a16:creationId xmlns:a16="http://schemas.microsoft.com/office/drawing/2014/main" id="{058297EC-3402-4F00-AA2C-F28CD656E1A1}"/>
                  </a:ext>
                </a:extLst>
              </p:cNvPr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042;p26">
                <a:extLst>
                  <a:ext uri="{FF2B5EF4-FFF2-40B4-BE49-F238E27FC236}">
                    <a16:creationId xmlns:a16="http://schemas.microsoft.com/office/drawing/2014/main" id="{6E9D8631-BBCD-42A5-8C5E-992D8E24E72B}"/>
                  </a:ext>
                </a:extLst>
              </p:cNvPr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043;p26">
                <a:extLst>
                  <a:ext uri="{FF2B5EF4-FFF2-40B4-BE49-F238E27FC236}">
                    <a16:creationId xmlns:a16="http://schemas.microsoft.com/office/drawing/2014/main" id="{22212EA2-FDBF-4F73-8C16-D6E4158EC1FA}"/>
                  </a:ext>
                </a:extLst>
              </p:cNvPr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044;p26">
                <a:extLst>
                  <a:ext uri="{FF2B5EF4-FFF2-40B4-BE49-F238E27FC236}">
                    <a16:creationId xmlns:a16="http://schemas.microsoft.com/office/drawing/2014/main" id="{ECCDB235-46D1-4780-8AD7-6CEF3B233BC6}"/>
                  </a:ext>
                </a:extLst>
              </p:cNvPr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045;p26">
                <a:extLst>
                  <a:ext uri="{FF2B5EF4-FFF2-40B4-BE49-F238E27FC236}">
                    <a16:creationId xmlns:a16="http://schemas.microsoft.com/office/drawing/2014/main" id="{17226526-E149-48DC-8006-F7BDBAD0CF71}"/>
                  </a:ext>
                </a:extLst>
              </p:cNvPr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046;p26">
                <a:extLst>
                  <a:ext uri="{FF2B5EF4-FFF2-40B4-BE49-F238E27FC236}">
                    <a16:creationId xmlns:a16="http://schemas.microsoft.com/office/drawing/2014/main" id="{B5DDEFF9-858E-4677-B976-7A4495EF617F}"/>
                  </a:ext>
                </a:extLst>
              </p:cNvPr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047;p26">
                <a:extLst>
                  <a:ext uri="{FF2B5EF4-FFF2-40B4-BE49-F238E27FC236}">
                    <a16:creationId xmlns:a16="http://schemas.microsoft.com/office/drawing/2014/main" id="{8829793B-D144-471C-9536-D702E02DBE55}"/>
                  </a:ext>
                </a:extLst>
              </p:cNvPr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048;p26">
                <a:extLst>
                  <a:ext uri="{FF2B5EF4-FFF2-40B4-BE49-F238E27FC236}">
                    <a16:creationId xmlns:a16="http://schemas.microsoft.com/office/drawing/2014/main" id="{F0EE8836-6F0F-4443-81B1-85F80D58F6B4}"/>
                  </a:ext>
                </a:extLst>
              </p:cNvPr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049;p26">
                <a:extLst>
                  <a:ext uri="{FF2B5EF4-FFF2-40B4-BE49-F238E27FC236}">
                    <a16:creationId xmlns:a16="http://schemas.microsoft.com/office/drawing/2014/main" id="{3B2770E7-0FD2-4B50-8435-B1BBFFEB18C3}"/>
                  </a:ext>
                </a:extLst>
              </p:cNvPr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050;p26">
                <a:extLst>
                  <a:ext uri="{FF2B5EF4-FFF2-40B4-BE49-F238E27FC236}">
                    <a16:creationId xmlns:a16="http://schemas.microsoft.com/office/drawing/2014/main" id="{78E6A651-29F2-4793-BAC4-78948E221375}"/>
                  </a:ext>
                </a:extLst>
              </p:cNvPr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051;p26">
                <a:extLst>
                  <a:ext uri="{FF2B5EF4-FFF2-40B4-BE49-F238E27FC236}">
                    <a16:creationId xmlns:a16="http://schemas.microsoft.com/office/drawing/2014/main" id="{EB917290-2DEE-4DEA-AA32-1B52176CDE83}"/>
                  </a:ext>
                </a:extLst>
              </p:cNvPr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052;p26">
                <a:extLst>
                  <a:ext uri="{FF2B5EF4-FFF2-40B4-BE49-F238E27FC236}">
                    <a16:creationId xmlns:a16="http://schemas.microsoft.com/office/drawing/2014/main" id="{BF761B5C-D6E8-4AA3-9BA8-F9E92F808910}"/>
                  </a:ext>
                </a:extLst>
              </p:cNvPr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053;p26">
                <a:extLst>
                  <a:ext uri="{FF2B5EF4-FFF2-40B4-BE49-F238E27FC236}">
                    <a16:creationId xmlns:a16="http://schemas.microsoft.com/office/drawing/2014/main" id="{7C21FA1C-5D8E-4A6A-887E-EC6AB9A8D3E9}"/>
                  </a:ext>
                </a:extLst>
              </p:cNvPr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054;p26">
                <a:extLst>
                  <a:ext uri="{FF2B5EF4-FFF2-40B4-BE49-F238E27FC236}">
                    <a16:creationId xmlns:a16="http://schemas.microsoft.com/office/drawing/2014/main" id="{6C39B11C-234B-4882-9976-894945993C21}"/>
                  </a:ext>
                </a:extLst>
              </p:cNvPr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055;p26">
                <a:extLst>
                  <a:ext uri="{FF2B5EF4-FFF2-40B4-BE49-F238E27FC236}">
                    <a16:creationId xmlns:a16="http://schemas.microsoft.com/office/drawing/2014/main" id="{D45B5AF3-2732-4716-92B8-ACF20A6B1AEB}"/>
                  </a:ext>
                </a:extLst>
              </p:cNvPr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056;p26">
                <a:extLst>
                  <a:ext uri="{FF2B5EF4-FFF2-40B4-BE49-F238E27FC236}">
                    <a16:creationId xmlns:a16="http://schemas.microsoft.com/office/drawing/2014/main" id="{91D315C4-80CF-49CA-9F01-9980FBB14C5D}"/>
                  </a:ext>
                </a:extLst>
              </p:cNvPr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057;p26">
                <a:extLst>
                  <a:ext uri="{FF2B5EF4-FFF2-40B4-BE49-F238E27FC236}">
                    <a16:creationId xmlns:a16="http://schemas.microsoft.com/office/drawing/2014/main" id="{1E8EEB6E-1A97-404C-A5E7-7E5F4038C934}"/>
                  </a:ext>
                </a:extLst>
              </p:cNvPr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058;p26">
                <a:extLst>
                  <a:ext uri="{FF2B5EF4-FFF2-40B4-BE49-F238E27FC236}">
                    <a16:creationId xmlns:a16="http://schemas.microsoft.com/office/drawing/2014/main" id="{DBEEA394-6003-46AF-A180-1493D94E0A5D}"/>
                  </a:ext>
                </a:extLst>
              </p:cNvPr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059;p26">
                <a:extLst>
                  <a:ext uri="{FF2B5EF4-FFF2-40B4-BE49-F238E27FC236}">
                    <a16:creationId xmlns:a16="http://schemas.microsoft.com/office/drawing/2014/main" id="{21B769E2-A68B-4602-946C-2E433A001595}"/>
                  </a:ext>
                </a:extLst>
              </p:cNvPr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060;p26">
                <a:extLst>
                  <a:ext uri="{FF2B5EF4-FFF2-40B4-BE49-F238E27FC236}">
                    <a16:creationId xmlns:a16="http://schemas.microsoft.com/office/drawing/2014/main" id="{00650C80-DDA1-474F-AFF7-29DB8F5ED689}"/>
                  </a:ext>
                </a:extLst>
              </p:cNvPr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061;p26">
                <a:extLst>
                  <a:ext uri="{FF2B5EF4-FFF2-40B4-BE49-F238E27FC236}">
                    <a16:creationId xmlns:a16="http://schemas.microsoft.com/office/drawing/2014/main" id="{81643848-50F9-43FA-86E7-5EDBCE431BFA}"/>
                  </a:ext>
                </a:extLst>
              </p:cNvPr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062;p26">
                <a:extLst>
                  <a:ext uri="{FF2B5EF4-FFF2-40B4-BE49-F238E27FC236}">
                    <a16:creationId xmlns:a16="http://schemas.microsoft.com/office/drawing/2014/main" id="{E4F58FD9-A82D-4DFF-AC3B-74AAA5C63EAF}"/>
                  </a:ext>
                </a:extLst>
              </p:cNvPr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063;p26">
                <a:extLst>
                  <a:ext uri="{FF2B5EF4-FFF2-40B4-BE49-F238E27FC236}">
                    <a16:creationId xmlns:a16="http://schemas.microsoft.com/office/drawing/2014/main" id="{5691EEEC-C8BE-4C22-B8EA-278EE01BFC96}"/>
                  </a:ext>
                </a:extLst>
              </p:cNvPr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064;p26">
                <a:extLst>
                  <a:ext uri="{FF2B5EF4-FFF2-40B4-BE49-F238E27FC236}">
                    <a16:creationId xmlns:a16="http://schemas.microsoft.com/office/drawing/2014/main" id="{4386B2E3-6486-41FA-9B4C-C577FDEF430A}"/>
                  </a:ext>
                </a:extLst>
              </p:cNvPr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065;p26">
                <a:extLst>
                  <a:ext uri="{FF2B5EF4-FFF2-40B4-BE49-F238E27FC236}">
                    <a16:creationId xmlns:a16="http://schemas.microsoft.com/office/drawing/2014/main" id="{EB7CF17D-194A-423A-90D4-954BF81B355A}"/>
                  </a:ext>
                </a:extLst>
              </p:cNvPr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066;p26">
                <a:extLst>
                  <a:ext uri="{FF2B5EF4-FFF2-40B4-BE49-F238E27FC236}">
                    <a16:creationId xmlns:a16="http://schemas.microsoft.com/office/drawing/2014/main" id="{7747C295-05F2-49B3-9E4A-F2A25249D666}"/>
                  </a:ext>
                </a:extLst>
              </p:cNvPr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067;p26">
                <a:extLst>
                  <a:ext uri="{FF2B5EF4-FFF2-40B4-BE49-F238E27FC236}">
                    <a16:creationId xmlns:a16="http://schemas.microsoft.com/office/drawing/2014/main" id="{B92B4E69-29C3-4EE1-A2B9-AFEAE5A04D4E}"/>
                  </a:ext>
                </a:extLst>
              </p:cNvPr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068;p26">
                <a:extLst>
                  <a:ext uri="{FF2B5EF4-FFF2-40B4-BE49-F238E27FC236}">
                    <a16:creationId xmlns:a16="http://schemas.microsoft.com/office/drawing/2014/main" id="{9DE63056-BEDF-4CB1-AEFC-EE81D951773B}"/>
                  </a:ext>
                </a:extLst>
              </p:cNvPr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069;p26">
                <a:extLst>
                  <a:ext uri="{FF2B5EF4-FFF2-40B4-BE49-F238E27FC236}">
                    <a16:creationId xmlns:a16="http://schemas.microsoft.com/office/drawing/2014/main" id="{BCB7D325-E406-419D-A826-0AF7298E23DF}"/>
                  </a:ext>
                </a:extLst>
              </p:cNvPr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070;p26">
                <a:extLst>
                  <a:ext uri="{FF2B5EF4-FFF2-40B4-BE49-F238E27FC236}">
                    <a16:creationId xmlns:a16="http://schemas.microsoft.com/office/drawing/2014/main" id="{5DA863AD-CC39-4B16-BB2D-6E7CCDB88101}"/>
                  </a:ext>
                </a:extLst>
              </p:cNvPr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071;p26">
                <a:extLst>
                  <a:ext uri="{FF2B5EF4-FFF2-40B4-BE49-F238E27FC236}">
                    <a16:creationId xmlns:a16="http://schemas.microsoft.com/office/drawing/2014/main" id="{E7303B58-EAF4-4EB8-B42F-3E84FD17A57E}"/>
                  </a:ext>
                </a:extLst>
              </p:cNvPr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072;p26">
                <a:extLst>
                  <a:ext uri="{FF2B5EF4-FFF2-40B4-BE49-F238E27FC236}">
                    <a16:creationId xmlns:a16="http://schemas.microsoft.com/office/drawing/2014/main" id="{99D74174-5159-44D6-9EA9-352D53A6FFB0}"/>
                  </a:ext>
                </a:extLst>
              </p:cNvPr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073;p26">
                <a:extLst>
                  <a:ext uri="{FF2B5EF4-FFF2-40B4-BE49-F238E27FC236}">
                    <a16:creationId xmlns:a16="http://schemas.microsoft.com/office/drawing/2014/main" id="{DC66CE7E-C5A3-40E2-87A8-311593EEC9D3}"/>
                  </a:ext>
                </a:extLst>
              </p:cNvPr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074;p26">
                <a:extLst>
                  <a:ext uri="{FF2B5EF4-FFF2-40B4-BE49-F238E27FC236}">
                    <a16:creationId xmlns:a16="http://schemas.microsoft.com/office/drawing/2014/main" id="{F5947DBC-DFD4-4D42-B5BC-BC262DF35A9F}"/>
                  </a:ext>
                </a:extLst>
              </p:cNvPr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075;p26">
                <a:extLst>
                  <a:ext uri="{FF2B5EF4-FFF2-40B4-BE49-F238E27FC236}">
                    <a16:creationId xmlns:a16="http://schemas.microsoft.com/office/drawing/2014/main" id="{876B5B9F-F907-4C57-B8D2-26383930B17F}"/>
                  </a:ext>
                </a:extLst>
              </p:cNvPr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076;p26">
                <a:extLst>
                  <a:ext uri="{FF2B5EF4-FFF2-40B4-BE49-F238E27FC236}">
                    <a16:creationId xmlns:a16="http://schemas.microsoft.com/office/drawing/2014/main" id="{7164A2DF-1353-4E9C-A377-17B9FF506EDD}"/>
                  </a:ext>
                </a:extLst>
              </p:cNvPr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077;p26">
                <a:extLst>
                  <a:ext uri="{FF2B5EF4-FFF2-40B4-BE49-F238E27FC236}">
                    <a16:creationId xmlns:a16="http://schemas.microsoft.com/office/drawing/2014/main" id="{767085DE-CCBC-4E4A-83F5-01BF9C4D648C}"/>
                  </a:ext>
                </a:extLst>
              </p:cNvPr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078;p26">
                <a:extLst>
                  <a:ext uri="{FF2B5EF4-FFF2-40B4-BE49-F238E27FC236}">
                    <a16:creationId xmlns:a16="http://schemas.microsoft.com/office/drawing/2014/main" id="{ECF614B5-9593-4D0A-BDC5-F5B3E0DB3940}"/>
                  </a:ext>
                </a:extLst>
              </p:cNvPr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079;p26">
                <a:extLst>
                  <a:ext uri="{FF2B5EF4-FFF2-40B4-BE49-F238E27FC236}">
                    <a16:creationId xmlns:a16="http://schemas.microsoft.com/office/drawing/2014/main" id="{D6A25ADD-FDCB-4F73-9589-9D68EFDF79F4}"/>
                  </a:ext>
                </a:extLst>
              </p:cNvPr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080;p26">
                <a:extLst>
                  <a:ext uri="{FF2B5EF4-FFF2-40B4-BE49-F238E27FC236}">
                    <a16:creationId xmlns:a16="http://schemas.microsoft.com/office/drawing/2014/main" id="{D345DB9C-0A4A-4C7B-A3D8-DB24015BAF62}"/>
                  </a:ext>
                </a:extLst>
              </p:cNvPr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081;p26">
                <a:extLst>
                  <a:ext uri="{FF2B5EF4-FFF2-40B4-BE49-F238E27FC236}">
                    <a16:creationId xmlns:a16="http://schemas.microsoft.com/office/drawing/2014/main" id="{D0B307DE-161B-487C-962C-9C1582D405A9}"/>
                  </a:ext>
                </a:extLst>
              </p:cNvPr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082;p26">
                <a:extLst>
                  <a:ext uri="{FF2B5EF4-FFF2-40B4-BE49-F238E27FC236}">
                    <a16:creationId xmlns:a16="http://schemas.microsoft.com/office/drawing/2014/main" id="{B14958B5-EE4E-452C-9381-31FDCE2030F0}"/>
                  </a:ext>
                </a:extLst>
              </p:cNvPr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83;p26">
                <a:extLst>
                  <a:ext uri="{FF2B5EF4-FFF2-40B4-BE49-F238E27FC236}">
                    <a16:creationId xmlns:a16="http://schemas.microsoft.com/office/drawing/2014/main" id="{3AFAA3E7-08BB-4250-B726-0F97773EA88A}"/>
                  </a:ext>
                </a:extLst>
              </p:cNvPr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84;p26">
                <a:extLst>
                  <a:ext uri="{FF2B5EF4-FFF2-40B4-BE49-F238E27FC236}">
                    <a16:creationId xmlns:a16="http://schemas.microsoft.com/office/drawing/2014/main" id="{436B5FF0-4F0F-406F-96A1-0429AF239A5A}"/>
                  </a:ext>
                </a:extLst>
              </p:cNvPr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85;p26">
                <a:extLst>
                  <a:ext uri="{FF2B5EF4-FFF2-40B4-BE49-F238E27FC236}">
                    <a16:creationId xmlns:a16="http://schemas.microsoft.com/office/drawing/2014/main" id="{635E4CDF-296B-42D9-9E8D-E3487D7F735A}"/>
                  </a:ext>
                </a:extLst>
              </p:cNvPr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86;p26">
                <a:extLst>
                  <a:ext uri="{FF2B5EF4-FFF2-40B4-BE49-F238E27FC236}">
                    <a16:creationId xmlns:a16="http://schemas.microsoft.com/office/drawing/2014/main" id="{2243F239-DC26-46D6-BA8F-FD14D2FC9C5D}"/>
                  </a:ext>
                </a:extLst>
              </p:cNvPr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87;p26">
                <a:extLst>
                  <a:ext uri="{FF2B5EF4-FFF2-40B4-BE49-F238E27FC236}">
                    <a16:creationId xmlns:a16="http://schemas.microsoft.com/office/drawing/2014/main" id="{3DE61669-C089-41C3-9967-6DA0946958DC}"/>
                  </a:ext>
                </a:extLst>
              </p:cNvPr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088;p26">
              <a:extLst>
                <a:ext uri="{FF2B5EF4-FFF2-40B4-BE49-F238E27FC236}">
                  <a16:creationId xmlns:a16="http://schemas.microsoft.com/office/drawing/2014/main" id="{CAE2E6B0-95F6-4B3A-8A1C-721735E9B847}"/>
                </a:ext>
              </a:extLst>
            </p:cNvPr>
            <p:cNvGrpSpPr/>
            <p:nvPr/>
          </p:nvGrpSpPr>
          <p:grpSpPr>
            <a:xfrm>
              <a:off x="2999644" y="2503296"/>
              <a:ext cx="3144711" cy="2100136"/>
              <a:chOff x="2265450" y="-2416250"/>
              <a:chExt cx="1130825" cy="755200"/>
            </a:xfrm>
          </p:grpSpPr>
          <p:sp>
            <p:nvSpPr>
              <p:cNvPr id="147" name="Google Shape;1089;p26">
                <a:extLst>
                  <a:ext uri="{FF2B5EF4-FFF2-40B4-BE49-F238E27FC236}">
                    <a16:creationId xmlns:a16="http://schemas.microsoft.com/office/drawing/2014/main" id="{82FDF9BC-2E9A-4D91-88A1-AF09C080C8FD}"/>
                  </a:ext>
                </a:extLst>
              </p:cNvPr>
              <p:cNvSpPr/>
              <p:nvPr/>
            </p:nvSpPr>
            <p:spPr>
              <a:xfrm>
                <a:off x="2480650" y="-2416250"/>
                <a:ext cx="701000" cy="755200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30208" extrusionOk="0">
                    <a:moveTo>
                      <a:pt x="4477" y="18122"/>
                    </a:moveTo>
                    <a:lnTo>
                      <a:pt x="4477" y="18182"/>
                    </a:lnTo>
                    <a:cubicBezTo>
                      <a:pt x="4466" y="18146"/>
                      <a:pt x="4466" y="18134"/>
                      <a:pt x="4477" y="18122"/>
                    </a:cubicBezTo>
                    <a:close/>
                    <a:moveTo>
                      <a:pt x="24492" y="16753"/>
                    </a:moveTo>
                    <a:lnTo>
                      <a:pt x="24492" y="16753"/>
                    </a:lnTo>
                    <a:cubicBezTo>
                      <a:pt x="24480" y="16860"/>
                      <a:pt x="24468" y="17063"/>
                      <a:pt x="24468" y="17170"/>
                    </a:cubicBezTo>
                    <a:cubicBezTo>
                      <a:pt x="24373" y="17194"/>
                      <a:pt x="24313" y="17277"/>
                      <a:pt x="24313" y="17372"/>
                    </a:cubicBezTo>
                    <a:cubicBezTo>
                      <a:pt x="24313" y="17408"/>
                      <a:pt x="24313" y="17420"/>
                      <a:pt x="24337" y="17455"/>
                    </a:cubicBezTo>
                    <a:lnTo>
                      <a:pt x="24278" y="17455"/>
                    </a:lnTo>
                    <a:cubicBezTo>
                      <a:pt x="24289" y="17515"/>
                      <a:pt x="24349" y="17539"/>
                      <a:pt x="24385" y="17551"/>
                    </a:cubicBezTo>
                    <a:lnTo>
                      <a:pt x="24385" y="19158"/>
                    </a:lnTo>
                    <a:lnTo>
                      <a:pt x="24039" y="19158"/>
                    </a:lnTo>
                    <a:lnTo>
                      <a:pt x="24039" y="17039"/>
                    </a:lnTo>
                    <a:lnTo>
                      <a:pt x="24301" y="17074"/>
                    </a:lnTo>
                    <a:lnTo>
                      <a:pt x="24492" y="16753"/>
                    </a:lnTo>
                    <a:close/>
                    <a:moveTo>
                      <a:pt x="3513" y="16753"/>
                    </a:moveTo>
                    <a:lnTo>
                      <a:pt x="3692" y="17098"/>
                    </a:lnTo>
                    <a:lnTo>
                      <a:pt x="3954" y="17051"/>
                    </a:lnTo>
                    <a:lnTo>
                      <a:pt x="3954" y="19182"/>
                    </a:lnTo>
                    <a:lnTo>
                      <a:pt x="3620" y="19182"/>
                    </a:lnTo>
                    <a:lnTo>
                      <a:pt x="3620" y="17551"/>
                    </a:lnTo>
                    <a:cubicBezTo>
                      <a:pt x="3680" y="17539"/>
                      <a:pt x="3715" y="17515"/>
                      <a:pt x="3727" y="17455"/>
                    </a:cubicBezTo>
                    <a:lnTo>
                      <a:pt x="3680" y="17455"/>
                    </a:lnTo>
                    <a:cubicBezTo>
                      <a:pt x="3692" y="17420"/>
                      <a:pt x="3692" y="17408"/>
                      <a:pt x="3692" y="17372"/>
                    </a:cubicBezTo>
                    <a:cubicBezTo>
                      <a:pt x="3692" y="17289"/>
                      <a:pt x="3632" y="17194"/>
                      <a:pt x="3537" y="17170"/>
                    </a:cubicBezTo>
                    <a:cubicBezTo>
                      <a:pt x="3537" y="17063"/>
                      <a:pt x="3525" y="16860"/>
                      <a:pt x="3513" y="16753"/>
                    </a:cubicBezTo>
                    <a:close/>
                    <a:moveTo>
                      <a:pt x="477" y="17670"/>
                    </a:moveTo>
                    <a:lnTo>
                      <a:pt x="477" y="19563"/>
                    </a:lnTo>
                    <a:lnTo>
                      <a:pt x="429" y="19563"/>
                    </a:lnTo>
                    <a:lnTo>
                      <a:pt x="429" y="17694"/>
                    </a:lnTo>
                    <a:cubicBezTo>
                      <a:pt x="441" y="17694"/>
                      <a:pt x="465" y="17670"/>
                      <a:pt x="477" y="17670"/>
                    </a:cubicBezTo>
                    <a:close/>
                    <a:moveTo>
                      <a:pt x="27528" y="17670"/>
                    </a:moveTo>
                    <a:cubicBezTo>
                      <a:pt x="27552" y="17694"/>
                      <a:pt x="27564" y="17694"/>
                      <a:pt x="27576" y="17694"/>
                    </a:cubicBezTo>
                    <a:lnTo>
                      <a:pt x="27576" y="19575"/>
                    </a:lnTo>
                    <a:lnTo>
                      <a:pt x="27528" y="19575"/>
                    </a:lnTo>
                    <a:lnTo>
                      <a:pt x="27528" y="17670"/>
                    </a:lnTo>
                    <a:close/>
                    <a:moveTo>
                      <a:pt x="14002" y="1"/>
                    </a:moveTo>
                    <a:lnTo>
                      <a:pt x="13860" y="334"/>
                    </a:lnTo>
                    <a:cubicBezTo>
                      <a:pt x="13860" y="334"/>
                      <a:pt x="13871" y="370"/>
                      <a:pt x="13955" y="382"/>
                    </a:cubicBezTo>
                    <a:lnTo>
                      <a:pt x="13955" y="406"/>
                    </a:lnTo>
                    <a:cubicBezTo>
                      <a:pt x="13895" y="430"/>
                      <a:pt x="13871" y="489"/>
                      <a:pt x="13871" y="549"/>
                    </a:cubicBezTo>
                    <a:cubicBezTo>
                      <a:pt x="13871" y="608"/>
                      <a:pt x="13919" y="656"/>
                      <a:pt x="13955" y="680"/>
                    </a:cubicBezTo>
                    <a:lnTo>
                      <a:pt x="13955" y="846"/>
                    </a:lnTo>
                    <a:cubicBezTo>
                      <a:pt x="13776" y="822"/>
                      <a:pt x="13633" y="692"/>
                      <a:pt x="13598" y="513"/>
                    </a:cubicBezTo>
                    <a:cubicBezTo>
                      <a:pt x="13598" y="549"/>
                      <a:pt x="13586" y="561"/>
                      <a:pt x="13586" y="584"/>
                    </a:cubicBezTo>
                    <a:cubicBezTo>
                      <a:pt x="13586" y="799"/>
                      <a:pt x="13752" y="977"/>
                      <a:pt x="13943" y="989"/>
                    </a:cubicBezTo>
                    <a:lnTo>
                      <a:pt x="13943" y="1203"/>
                    </a:lnTo>
                    <a:cubicBezTo>
                      <a:pt x="13824" y="1227"/>
                      <a:pt x="13752" y="1323"/>
                      <a:pt x="13752" y="1442"/>
                    </a:cubicBezTo>
                    <a:cubicBezTo>
                      <a:pt x="13752" y="1561"/>
                      <a:pt x="13836" y="1644"/>
                      <a:pt x="13943" y="1680"/>
                    </a:cubicBezTo>
                    <a:lnTo>
                      <a:pt x="13943" y="1799"/>
                    </a:lnTo>
                    <a:cubicBezTo>
                      <a:pt x="13871" y="1811"/>
                      <a:pt x="13824" y="1823"/>
                      <a:pt x="13824" y="1858"/>
                    </a:cubicBezTo>
                    <a:cubicBezTo>
                      <a:pt x="13824" y="1882"/>
                      <a:pt x="13871" y="1894"/>
                      <a:pt x="13943" y="1918"/>
                    </a:cubicBezTo>
                    <a:lnTo>
                      <a:pt x="13943" y="2168"/>
                    </a:lnTo>
                    <a:cubicBezTo>
                      <a:pt x="13883" y="2180"/>
                      <a:pt x="13824" y="2192"/>
                      <a:pt x="13824" y="2227"/>
                    </a:cubicBezTo>
                    <a:cubicBezTo>
                      <a:pt x="13824" y="2227"/>
                      <a:pt x="13824" y="2239"/>
                      <a:pt x="13836" y="2239"/>
                    </a:cubicBezTo>
                    <a:cubicBezTo>
                      <a:pt x="13705" y="2299"/>
                      <a:pt x="13598" y="2430"/>
                      <a:pt x="13598" y="2597"/>
                    </a:cubicBezTo>
                    <a:cubicBezTo>
                      <a:pt x="13598" y="2787"/>
                      <a:pt x="13752" y="2954"/>
                      <a:pt x="13931" y="2989"/>
                    </a:cubicBezTo>
                    <a:lnTo>
                      <a:pt x="13931" y="3085"/>
                    </a:lnTo>
                    <a:cubicBezTo>
                      <a:pt x="13812" y="3120"/>
                      <a:pt x="13717" y="3228"/>
                      <a:pt x="13717" y="3359"/>
                    </a:cubicBezTo>
                    <a:cubicBezTo>
                      <a:pt x="13717" y="3489"/>
                      <a:pt x="13812" y="3597"/>
                      <a:pt x="13931" y="3620"/>
                    </a:cubicBezTo>
                    <a:lnTo>
                      <a:pt x="13931" y="3668"/>
                    </a:lnTo>
                    <a:cubicBezTo>
                      <a:pt x="13800" y="3704"/>
                      <a:pt x="13693" y="3823"/>
                      <a:pt x="13681" y="3954"/>
                    </a:cubicBezTo>
                    <a:lnTo>
                      <a:pt x="13645" y="3954"/>
                    </a:lnTo>
                    <a:cubicBezTo>
                      <a:pt x="13621" y="3954"/>
                      <a:pt x="13586" y="3978"/>
                      <a:pt x="13586" y="4013"/>
                    </a:cubicBezTo>
                    <a:cubicBezTo>
                      <a:pt x="13586" y="4037"/>
                      <a:pt x="13621" y="4073"/>
                      <a:pt x="13645" y="4073"/>
                    </a:cubicBezTo>
                    <a:cubicBezTo>
                      <a:pt x="13645" y="4073"/>
                      <a:pt x="13467" y="4097"/>
                      <a:pt x="13479" y="4192"/>
                    </a:cubicBezTo>
                    <a:cubicBezTo>
                      <a:pt x="13479" y="4192"/>
                      <a:pt x="13109" y="4323"/>
                      <a:pt x="13264" y="4371"/>
                    </a:cubicBezTo>
                    <a:lnTo>
                      <a:pt x="13348" y="4371"/>
                    </a:lnTo>
                    <a:lnTo>
                      <a:pt x="11990" y="5633"/>
                    </a:lnTo>
                    <a:cubicBezTo>
                      <a:pt x="11919" y="5645"/>
                      <a:pt x="11847" y="5680"/>
                      <a:pt x="11776" y="5704"/>
                    </a:cubicBezTo>
                    <a:cubicBezTo>
                      <a:pt x="11240" y="5942"/>
                      <a:pt x="11312" y="6264"/>
                      <a:pt x="11312" y="6264"/>
                    </a:cubicBezTo>
                    <a:cubicBezTo>
                      <a:pt x="11312" y="6264"/>
                      <a:pt x="5704" y="9121"/>
                      <a:pt x="8216" y="15134"/>
                    </a:cubicBezTo>
                    <a:lnTo>
                      <a:pt x="8216" y="15289"/>
                    </a:lnTo>
                    <a:cubicBezTo>
                      <a:pt x="7823" y="14634"/>
                      <a:pt x="7204" y="14324"/>
                      <a:pt x="7204" y="14324"/>
                    </a:cubicBezTo>
                    <a:cubicBezTo>
                      <a:pt x="7204" y="14324"/>
                      <a:pt x="7228" y="14217"/>
                      <a:pt x="7037" y="14134"/>
                    </a:cubicBezTo>
                    <a:cubicBezTo>
                      <a:pt x="7013" y="14122"/>
                      <a:pt x="6990" y="14122"/>
                      <a:pt x="6966" y="14098"/>
                    </a:cubicBezTo>
                    <a:lnTo>
                      <a:pt x="6490" y="13657"/>
                    </a:lnTo>
                    <a:lnTo>
                      <a:pt x="6513" y="13657"/>
                    </a:lnTo>
                    <a:cubicBezTo>
                      <a:pt x="6561" y="13646"/>
                      <a:pt x="6442" y="13598"/>
                      <a:pt x="6442" y="13598"/>
                    </a:cubicBezTo>
                    <a:cubicBezTo>
                      <a:pt x="6442" y="13562"/>
                      <a:pt x="6382" y="13550"/>
                      <a:pt x="6382" y="13550"/>
                    </a:cubicBezTo>
                    <a:cubicBezTo>
                      <a:pt x="6394" y="13550"/>
                      <a:pt x="6394" y="13538"/>
                      <a:pt x="6394" y="13538"/>
                    </a:cubicBezTo>
                    <a:cubicBezTo>
                      <a:pt x="6394" y="13526"/>
                      <a:pt x="6382" y="13526"/>
                      <a:pt x="6382" y="13526"/>
                    </a:cubicBezTo>
                    <a:lnTo>
                      <a:pt x="6371" y="13526"/>
                    </a:lnTo>
                    <a:cubicBezTo>
                      <a:pt x="6371" y="13479"/>
                      <a:pt x="6323" y="13431"/>
                      <a:pt x="6275" y="13419"/>
                    </a:cubicBezTo>
                    <a:lnTo>
                      <a:pt x="6275" y="13407"/>
                    </a:lnTo>
                    <a:cubicBezTo>
                      <a:pt x="6323" y="13384"/>
                      <a:pt x="6359" y="13360"/>
                      <a:pt x="6359" y="13312"/>
                    </a:cubicBezTo>
                    <a:cubicBezTo>
                      <a:pt x="6359" y="13265"/>
                      <a:pt x="6323" y="13229"/>
                      <a:pt x="6275" y="13229"/>
                    </a:cubicBezTo>
                    <a:lnTo>
                      <a:pt x="6275" y="13181"/>
                    </a:lnTo>
                    <a:cubicBezTo>
                      <a:pt x="6335" y="13169"/>
                      <a:pt x="6394" y="13122"/>
                      <a:pt x="6394" y="13050"/>
                    </a:cubicBezTo>
                    <a:cubicBezTo>
                      <a:pt x="6394" y="12991"/>
                      <a:pt x="6371" y="12943"/>
                      <a:pt x="6311" y="12907"/>
                    </a:cubicBezTo>
                    <a:cubicBezTo>
                      <a:pt x="6311" y="12895"/>
                      <a:pt x="6299" y="12895"/>
                      <a:pt x="6275" y="12895"/>
                    </a:cubicBezTo>
                    <a:lnTo>
                      <a:pt x="6275" y="12812"/>
                    </a:lnTo>
                    <a:cubicBezTo>
                      <a:pt x="6299" y="12812"/>
                      <a:pt x="6311" y="12788"/>
                      <a:pt x="6311" y="12788"/>
                    </a:cubicBezTo>
                    <a:cubicBezTo>
                      <a:pt x="6311" y="12776"/>
                      <a:pt x="6299" y="12776"/>
                      <a:pt x="6275" y="12776"/>
                    </a:cubicBezTo>
                    <a:lnTo>
                      <a:pt x="6275" y="12729"/>
                    </a:lnTo>
                    <a:cubicBezTo>
                      <a:pt x="6311" y="12717"/>
                      <a:pt x="6335" y="12693"/>
                      <a:pt x="6335" y="12657"/>
                    </a:cubicBezTo>
                    <a:cubicBezTo>
                      <a:pt x="6335" y="12610"/>
                      <a:pt x="6311" y="12586"/>
                      <a:pt x="6275" y="12586"/>
                    </a:cubicBezTo>
                    <a:lnTo>
                      <a:pt x="6275" y="12514"/>
                    </a:lnTo>
                    <a:cubicBezTo>
                      <a:pt x="6359" y="12491"/>
                      <a:pt x="6394" y="12431"/>
                      <a:pt x="6394" y="12372"/>
                    </a:cubicBezTo>
                    <a:lnTo>
                      <a:pt x="6394" y="12348"/>
                    </a:lnTo>
                    <a:cubicBezTo>
                      <a:pt x="6382" y="12407"/>
                      <a:pt x="6335" y="12455"/>
                      <a:pt x="6275" y="12467"/>
                    </a:cubicBezTo>
                    <a:lnTo>
                      <a:pt x="6275" y="12407"/>
                    </a:lnTo>
                    <a:cubicBezTo>
                      <a:pt x="6299" y="12395"/>
                      <a:pt x="6311" y="12395"/>
                      <a:pt x="6311" y="12360"/>
                    </a:cubicBezTo>
                    <a:cubicBezTo>
                      <a:pt x="6311" y="12336"/>
                      <a:pt x="6299" y="12336"/>
                      <a:pt x="6275" y="12312"/>
                    </a:cubicBezTo>
                    <a:lnTo>
                      <a:pt x="6275" y="12300"/>
                    </a:lnTo>
                    <a:cubicBezTo>
                      <a:pt x="6311" y="12300"/>
                      <a:pt x="6311" y="12288"/>
                      <a:pt x="6311" y="12288"/>
                    </a:cubicBezTo>
                    <a:lnTo>
                      <a:pt x="6251" y="12193"/>
                    </a:lnTo>
                    <a:lnTo>
                      <a:pt x="6192" y="12288"/>
                    </a:lnTo>
                    <a:cubicBezTo>
                      <a:pt x="6192" y="12288"/>
                      <a:pt x="6192" y="12300"/>
                      <a:pt x="6216" y="12300"/>
                    </a:cubicBezTo>
                    <a:lnTo>
                      <a:pt x="6216" y="12312"/>
                    </a:lnTo>
                    <a:cubicBezTo>
                      <a:pt x="6204" y="12336"/>
                      <a:pt x="6192" y="12336"/>
                      <a:pt x="6192" y="12360"/>
                    </a:cubicBezTo>
                    <a:cubicBezTo>
                      <a:pt x="6192" y="12372"/>
                      <a:pt x="6204" y="12395"/>
                      <a:pt x="6216" y="12407"/>
                    </a:cubicBezTo>
                    <a:lnTo>
                      <a:pt x="6216" y="12467"/>
                    </a:lnTo>
                    <a:cubicBezTo>
                      <a:pt x="6156" y="12455"/>
                      <a:pt x="6121" y="12407"/>
                      <a:pt x="6097" y="12348"/>
                    </a:cubicBezTo>
                    <a:lnTo>
                      <a:pt x="6097" y="12372"/>
                    </a:lnTo>
                    <a:cubicBezTo>
                      <a:pt x="6097" y="12455"/>
                      <a:pt x="6156" y="12514"/>
                      <a:pt x="6216" y="12514"/>
                    </a:cubicBezTo>
                    <a:lnTo>
                      <a:pt x="6216" y="12586"/>
                    </a:lnTo>
                    <a:cubicBezTo>
                      <a:pt x="6192" y="12598"/>
                      <a:pt x="6156" y="12633"/>
                      <a:pt x="6156" y="12657"/>
                    </a:cubicBezTo>
                    <a:cubicBezTo>
                      <a:pt x="6156" y="12705"/>
                      <a:pt x="6192" y="12729"/>
                      <a:pt x="6216" y="12729"/>
                    </a:cubicBezTo>
                    <a:lnTo>
                      <a:pt x="6216" y="12776"/>
                    </a:lnTo>
                    <a:cubicBezTo>
                      <a:pt x="6204" y="12776"/>
                      <a:pt x="6192" y="12788"/>
                      <a:pt x="6192" y="12788"/>
                    </a:cubicBezTo>
                    <a:cubicBezTo>
                      <a:pt x="6192" y="12812"/>
                      <a:pt x="6204" y="12812"/>
                      <a:pt x="6216" y="12812"/>
                    </a:cubicBezTo>
                    <a:lnTo>
                      <a:pt x="6216" y="12895"/>
                    </a:lnTo>
                    <a:cubicBezTo>
                      <a:pt x="6204" y="12895"/>
                      <a:pt x="6192" y="12907"/>
                      <a:pt x="6192" y="12907"/>
                    </a:cubicBezTo>
                    <a:cubicBezTo>
                      <a:pt x="6144" y="12931"/>
                      <a:pt x="6097" y="12991"/>
                      <a:pt x="6097" y="13050"/>
                    </a:cubicBezTo>
                    <a:cubicBezTo>
                      <a:pt x="6097" y="13122"/>
                      <a:pt x="6144" y="13169"/>
                      <a:pt x="6216" y="13181"/>
                    </a:cubicBezTo>
                    <a:lnTo>
                      <a:pt x="6216" y="13229"/>
                    </a:lnTo>
                    <a:cubicBezTo>
                      <a:pt x="6180" y="13241"/>
                      <a:pt x="6144" y="13265"/>
                      <a:pt x="6144" y="13312"/>
                    </a:cubicBezTo>
                    <a:cubicBezTo>
                      <a:pt x="6144" y="13360"/>
                      <a:pt x="6180" y="13407"/>
                      <a:pt x="6216" y="13407"/>
                    </a:cubicBezTo>
                    <a:lnTo>
                      <a:pt x="6216" y="13419"/>
                    </a:lnTo>
                    <a:cubicBezTo>
                      <a:pt x="6180" y="13431"/>
                      <a:pt x="6132" y="13467"/>
                      <a:pt x="6132" y="13526"/>
                    </a:cubicBezTo>
                    <a:lnTo>
                      <a:pt x="6109" y="13526"/>
                    </a:lnTo>
                    <a:cubicBezTo>
                      <a:pt x="6097" y="13526"/>
                      <a:pt x="6097" y="13538"/>
                      <a:pt x="6097" y="13538"/>
                    </a:cubicBezTo>
                    <a:cubicBezTo>
                      <a:pt x="6097" y="13550"/>
                      <a:pt x="6109" y="13550"/>
                      <a:pt x="6109" y="13550"/>
                    </a:cubicBezTo>
                    <a:cubicBezTo>
                      <a:pt x="6109" y="13550"/>
                      <a:pt x="6061" y="13562"/>
                      <a:pt x="6061" y="13598"/>
                    </a:cubicBezTo>
                    <a:cubicBezTo>
                      <a:pt x="6061" y="13598"/>
                      <a:pt x="5918" y="13646"/>
                      <a:pt x="5978" y="13657"/>
                    </a:cubicBezTo>
                    <a:lnTo>
                      <a:pt x="6013" y="13657"/>
                    </a:lnTo>
                    <a:lnTo>
                      <a:pt x="5537" y="14098"/>
                    </a:lnTo>
                    <a:cubicBezTo>
                      <a:pt x="5501" y="14098"/>
                      <a:pt x="5489" y="14122"/>
                      <a:pt x="5466" y="14134"/>
                    </a:cubicBezTo>
                    <a:cubicBezTo>
                      <a:pt x="5263" y="14217"/>
                      <a:pt x="5299" y="14324"/>
                      <a:pt x="5299" y="14324"/>
                    </a:cubicBezTo>
                    <a:cubicBezTo>
                      <a:pt x="5299" y="14324"/>
                      <a:pt x="3823" y="15086"/>
                      <a:pt x="3989" y="16634"/>
                    </a:cubicBezTo>
                    <a:lnTo>
                      <a:pt x="3501" y="16717"/>
                    </a:lnTo>
                    <a:cubicBezTo>
                      <a:pt x="3501" y="16693"/>
                      <a:pt x="3477" y="16682"/>
                      <a:pt x="3477" y="16682"/>
                    </a:cubicBezTo>
                    <a:cubicBezTo>
                      <a:pt x="3442" y="16682"/>
                      <a:pt x="3418" y="17015"/>
                      <a:pt x="3406" y="17170"/>
                    </a:cubicBezTo>
                    <a:cubicBezTo>
                      <a:pt x="3323" y="17194"/>
                      <a:pt x="3263" y="17277"/>
                      <a:pt x="3263" y="17372"/>
                    </a:cubicBezTo>
                    <a:cubicBezTo>
                      <a:pt x="3263" y="17408"/>
                      <a:pt x="3263" y="17420"/>
                      <a:pt x="3275" y="17455"/>
                    </a:cubicBezTo>
                    <a:lnTo>
                      <a:pt x="3215" y="17455"/>
                    </a:lnTo>
                    <a:cubicBezTo>
                      <a:pt x="3227" y="17515"/>
                      <a:pt x="3287" y="17539"/>
                      <a:pt x="3334" y="17551"/>
                    </a:cubicBezTo>
                    <a:lnTo>
                      <a:pt x="3334" y="19158"/>
                    </a:lnTo>
                    <a:lnTo>
                      <a:pt x="2263" y="19313"/>
                    </a:lnTo>
                    <a:lnTo>
                      <a:pt x="2263" y="19146"/>
                    </a:lnTo>
                    <a:lnTo>
                      <a:pt x="2501" y="18920"/>
                    </a:lnTo>
                    <a:lnTo>
                      <a:pt x="2275" y="18741"/>
                    </a:lnTo>
                    <a:lnTo>
                      <a:pt x="2275" y="18468"/>
                    </a:lnTo>
                    <a:lnTo>
                      <a:pt x="1632" y="17646"/>
                    </a:lnTo>
                    <a:lnTo>
                      <a:pt x="1632" y="16824"/>
                    </a:lnTo>
                    <a:cubicBezTo>
                      <a:pt x="1691" y="16813"/>
                      <a:pt x="1739" y="16777"/>
                      <a:pt x="1751" y="16717"/>
                    </a:cubicBezTo>
                    <a:lnTo>
                      <a:pt x="1679" y="16717"/>
                    </a:lnTo>
                    <a:cubicBezTo>
                      <a:pt x="1691" y="16693"/>
                      <a:pt x="1691" y="16682"/>
                      <a:pt x="1691" y="16646"/>
                    </a:cubicBezTo>
                    <a:cubicBezTo>
                      <a:pt x="1691" y="16563"/>
                      <a:pt x="1632" y="16467"/>
                      <a:pt x="1549" y="16443"/>
                    </a:cubicBezTo>
                    <a:cubicBezTo>
                      <a:pt x="1549" y="16289"/>
                      <a:pt x="1513" y="15943"/>
                      <a:pt x="1489" y="15943"/>
                    </a:cubicBezTo>
                    <a:cubicBezTo>
                      <a:pt x="1441" y="15943"/>
                      <a:pt x="1429" y="16289"/>
                      <a:pt x="1418" y="16443"/>
                    </a:cubicBezTo>
                    <a:cubicBezTo>
                      <a:pt x="1322" y="16467"/>
                      <a:pt x="1263" y="16539"/>
                      <a:pt x="1263" y="16646"/>
                    </a:cubicBezTo>
                    <a:cubicBezTo>
                      <a:pt x="1263" y="16682"/>
                      <a:pt x="1263" y="16693"/>
                      <a:pt x="1275" y="16717"/>
                    </a:cubicBezTo>
                    <a:lnTo>
                      <a:pt x="1215" y="16717"/>
                    </a:lnTo>
                    <a:cubicBezTo>
                      <a:pt x="1239" y="16777"/>
                      <a:pt x="1298" y="16813"/>
                      <a:pt x="1334" y="16824"/>
                    </a:cubicBezTo>
                    <a:lnTo>
                      <a:pt x="1334" y="17479"/>
                    </a:lnTo>
                    <a:lnTo>
                      <a:pt x="775" y="17479"/>
                    </a:lnTo>
                    <a:lnTo>
                      <a:pt x="775" y="15753"/>
                    </a:lnTo>
                    <a:cubicBezTo>
                      <a:pt x="834" y="15741"/>
                      <a:pt x="882" y="15705"/>
                      <a:pt x="894" y="15646"/>
                    </a:cubicBezTo>
                    <a:lnTo>
                      <a:pt x="834" y="15646"/>
                    </a:lnTo>
                    <a:cubicBezTo>
                      <a:pt x="846" y="15622"/>
                      <a:pt x="846" y="15610"/>
                      <a:pt x="846" y="15574"/>
                    </a:cubicBezTo>
                    <a:cubicBezTo>
                      <a:pt x="846" y="15491"/>
                      <a:pt x="787" y="15396"/>
                      <a:pt x="703" y="15372"/>
                    </a:cubicBezTo>
                    <a:cubicBezTo>
                      <a:pt x="703" y="15217"/>
                      <a:pt x="667" y="14872"/>
                      <a:pt x="644" y="14872"/>
                    </a:cubicBezTo>
                    <a:cubicBezTo>
                      <a:pt x="596" y="14872"/>
                      <a:pt x="584" y="15217"/>
                      <a:pt x="560" y="15372"/>
                    </a:cubicBezTo>
                    <a:cubicBezTo>
                      <a:pt x="477" y="15396"/>
                      <a:pt x="417" y="15467"/>
                      <a:pt x="417" y="15574"/>
                    </a:cubicBezTo>
                    <a:cubicBezTo>
                      <a:pt x="417" y="15610"/>
                      <a:pt x="417" y="15622"/>
                      <a:pt x="429" y="15646"/>
                    </a:cubicBezTo>
                    <a:lnTo>
                      <a:pt x="370" y="15646"/>
                    </a:lnTo>
                    <a:cubicBezTo>
                      <a:pt x="382" y="15705"/>
                      <a:pt x="441" y="15741"/>
                      <a:pt x="489" y="15753"/>
                    </a:cubicBezTo>
                    <a:lnTo>
                      <a:pt x="489" y="17396"/>
                    </a:lnTo>
                    <a:cubicBezTo>
                      <a:pt x="465" y="17348"/>
                      <a:pt x="417" y="17301"/>
                      <a:pt x="370" y="17289"/>
                    </a:cubicBezTo>
                    <a:cubicBezTo>
                      <a:pt x="370" y="17134"/>
                      <a:pt x="346" y="16801"/>
                      <a:pt x="310" y="16801"/>
                    </a:cubicBezTo>
                    <a:cubicBezTo>
                      <a:pt x="263" y="16801"/>
                      <a:pt x="251" y="17134"/>
                      <a:pt x="239" y="17289"/>
                    </a:cubicBezTo>
                    <a:cubicBezTo>
                      <a:pt x="144" y="17313"/>
                      <a:pt x="84" y="17396"/>
                      <a:pt x="84" y="17491"/>
                    </a:cubicBezTo>
                    <a:cubicBezTo>
                      <a:pt x="84" y="17527"/>
                      <a:pt x="84" y="17539"/>
                      <a:pt x="108" y="17575"/>
                    </a:cubicBezTo>
                    <a:lnTo>
                      <a:pt x="48" y="17575"/>
                    </a:lnTo>
                    <a:cubicBezTo>
                      <a:pt x="60" y="17634"/>
                      <a:pt x="120" y="17658"/>
                      <a:pt x="167" y="17670"/>
                    </a:cubicBezTo>
                    <a:lnTo>
                      <a:pt x="167" y="20170"/>
                    </a:lnTo>
                    <a:lnTo>
                      <a:pt x="84" y="20194"/>
                    </a:lnTo>
                    <a:cubicBezTo>
                      <a:pt x="25" y="20194"/>
                      <a:pt x="1" y="20253"/>
                      <a:pt x="1" y="20289"/>
                    </a:cubicBezTo>
                    <a:cubicBezTo>
                      <a:pt x="1" y="20344"/>
                      <a:pt x="50" y="20398"/>
                      <a:pt x="104" y="20398"/>
                    </a:cubicBezTo>
                    <a:cubicBezTo>
                      <a:pt x="109" y="20398"/>
                      <a:pt x="115" y="20397"/>
                      <a:pt x="120" y="20396"/>
                    </a:cubicBezTo>
                    <a:lnTo>
                      <a:pt x="167" y="20396"/>
                    </a:lnTo>
                    <a:lnTo>
                      <a:pt x="167" y="30207"/>
                    </a:lnTo>
                    <a:lnTo>
                      <a:pt x="27802" y="30207"/>
                    </a:lnTo>
                    <a:lnTo>
                      <a:pt x="27802" y="20396"/>
                    </a:lnTo>
                    <a:lnTo>
                      <a:pt x="27838" y="20396"/>
                    </a:lnTo>
                    <a:cubicBezTo>
                      <a:pt x="27843" y="20397"/>
                      <a:pt x="27848" y="20398"/>
                      <a:pt x="27853" y="20398"/>
                    </a:cubicBezTo>
                    <a:cubicBezTo>
                      <a:pt x="27907" y="20398"/>
                      <a:pt x="27957" y="20344"/>
                      <a:pt x="27957" y="20289"/>
                    </a:cubicBezTo>
                    <a:cubicBezTo>
                      <a:pt x="28040" y="20253"/>
                      <a:pt x="27992" y="20206"/>
                      <a:pt x="27933" y="20194"/>
                    </a:cubicBezTo>
                    <a:lnTo>
                      <a:pt x="27861" y="20170"/>
                    </a:lnTo>
                    <a:lnTo>
                      <a:pt x="27861" y="17670"/>
                    </a:lnTo>
                    <a:cubicBezTo>
                      <a:pt x="27921" y="17658"/>
                      <a:pt x="27968" y="17634"/>
                      <a:pt x="27980" y="17575"/>
                    </a:cubicBezTo>
                    <a:lnTo>
                      <a:pt x="27921" y="17575"/>
                    </a:lnTo>
                    <a:cubicBezTo>
                      <a:pt x="27933" y="17539"/>
                      <a:pt x="27933" y="17527"/>
                      <a:pt x="27933" y="17491"/>
                    </a:cubicBezTo>
                    <a:cubicBezTo>
                      <a:pt x="27933" y="17408"/>
                      <a:pt x="27873" y="17313"/>
                      <a:pt x="27790" y="17289"/>
                    </a:cubicBezTo>
                    <a:cubicBezTo>
                      <a:pt x="27790" y="17134"/>
                      <a:pt x="27766" y="16801"/>
                      <a:pt x="27707" y="16801"/>
                    </a:cubicBezTo>
                    <a:cubicBezTo>
                      <a:pt x="27671" y="16801"/>
                      <a:pt x="27647" y="17134"/>
                      <a:pt x="27647" y="17289"/>
                    </a:cubicBezTo>
                    <a:cubicBezTo>
                      <a:pt x="27587" y="17301"/>
                      <a:pt x="27552" y="17348"/>
                      <a:pt x="27528" y="17396"/>
                    </a:cubicBezTo>
                    <a:lnTo>
                      <a:pt x="27528" y="15753"/>
                    </a:lnTo>
                    <a:cubicBezTo>
                      <a:pt x="27587" y="15741"/>
                      <a:pt x="27635" y="15717"/>
                      <a:pt x="27647" y="15646"/>
                    </a:cubicBezTo>
                    <a:lnTo>
                      <a:pt x="27576" y="15646"/>
                    </a:lnTo>
                    <a:cubicBezTo>
                      <a:pt x="27587" y="15622"/>
                      <a:pt x="27587" y="15610"/>
                      <a:pt x="27587" y="15574"/>
                    </a:cubicBezTo>
                    <a:cubicBezTo>
                      <a:pt x="27587" y="15491"/>
                      <a:pt x="27528" y="15396"/>
                      <a:pt x="27445" y="15372"/>
                    </a:cubicBezTo>
                    <a:cubicBezTo>
                      <a:pt x="27445" y="15217"/>
                      <a:pt x="27433" y="14884"/>
                      <a:pt x="27373" y="14884"/>
                    </a:cubicBezTo>
                    <a:cubicBezTo>
                      <a:pt x="27326" y="14884"/>
                      <a:pt x="27314" y="15217"/>
                      <a:pt x="27314" y="15372"/>
                    </a:cubicBezTo>
                    <a:cubicBezTo>
                      <a:pt x="27218" y="15396"/>
                      <a:pt x="27159" y="15479"/>
                      <a:pt x="27159" y="15574"/>
                    </a:cubicBezTo>
                    <a:cubicBezTo>
                      <a:pt x="27159" y="15610"/>
                      <a:pt x="27159" y="15622"/>
                      <a:pt x="27171" y="15646"/>
                    </a:cubicBezTo>
                    <a:lnTo>
                      <a:pt x="27111" y="15646"/>
                    </a:lnTo>
                    <a:cubicBezTo>
                      <a:pt x="27135" y="15705"/>
                      <a:pt x="27195" y="15741"/>
                      <a:pt x="27230" y="15753"/>
                    </a:cubicBezTo>
                    <a:lnTo>
                      <a:pt x="27230" y="17479"/>
                    </a:lnTo>
                    <a:lnTo>
                      <a:pt x="26671" y="17479"/>
                    </a:lnTo>
                    <a:lnTo>
                      <a:pt x="26671" y="16824"/>
                    </a:lnTo>
                    <a:cubicBezTo>
                      <a:pt x="26730" y="16813"/>
                      <a:pt x="26778" y="16789"/>
                      <a:pt x="26790" y="16729"/>
                    </a:cubicBezTo>
                    <a:lnTo>
                      <a:pt x="26730" y="16729"/>
                    </a:lnTo>
                    <a:cubicBezTo>
                      <a:pt x="26742" y="16693"/>
                      <a:pt x="26742" y="16682"/>
                      <a:pt x="26742" y="16646"/>
                    </a:cubicBezTo>
                    <a:cubicBezTo>
                      <a:pt x="26742" y="16563"/>
                      <a:pt x="26683" y="16467"/>
                      <a:pt x="26599" y="16443"/>
                    </a:cubicBezTo>
                    <a:cubicBezTo>
                      <a:pt x="26599" y="16289"/>
                      <a:pt x="26575" y="15955"/>
                      <a:pt x="26516" y="15955"/>
                    </a:cubicBezTo>
                    <a:cubicBezTo>
                      <a:pt x="26480" y="15955"/>
                      <a:pt x="26456" y="16289"/>
                      <a:pt x="26456" y="16443"/>
                    </a:cubicBezTo>
                    <a:cubicBezTo>
                      <a:pt x="26373" y="16467"/>
                      <a:pt x="26314" y="16551"/>
                      <a:pt x="26314" y="16646"/>
                    </a:cubicBezTo>
                    <a:cubicBezTo>
                      <a:pt x="26314" y="16682"/>
                      <a:pt x="26314" y="16693"/>
                      <a:pt x="26325" y="16729"/>
                    </a:cubicBezTo>
                    <a:lnTo>
                      <a:pt x="26266" y="16729"/>
                    </a:lnTo>
                    <a:cubicBezTo>
                      <a:pt x="26278" y="16777"/>
                      <a:pt x="26337" y="16813"/>
                      <a:pt x="26385" y="16824"/>
                    </a:cubicBezTo>
                    <a:lnTo>
                      <a:pt x="26385" y="17646"/>
                    </a:lnTo>
                    <a:lnTo>
                      <a:pt x="25742" y="18468"/>
                    </a:lnTo>
                    <a:lnTo>
                      <a:pt x="25742" y="18753"/>
                    </a:lnTo>
                    <a:lnTo>
                      <a:pt x="25528" y="18932"/>
                    </a:lnTo>
                    <a:lnTo>
                      <a:pt x="25766" y="19146"/>
                    </a:lnTo>
                    <a:lnTo>
                      <a:pt x="25766" y="19313"/>
                    </a:lnTo>
                    <a:lnTo>
                      <a:pt x="24694" y="19170"/>
                    </a:lnTo>
                    <a:lnTo>
                      <a:pt x="24694" y="17551"/>
                    </a:lnTo>
                    <a:cubicBezTo>
                      <a:pt x="24754" y="17539"/>
                      <a:pt x="24790" y="17515"/>
                      <a:pt x="24813" y="17455"/>
                    </a:cubicBezTo>
                    <a:lnTo>
                      <a:pt x="24754" y="17455"/>
                    </a:lnTo>
                    <a:cubicBezTo>
                      <a:pt x="24766" y="17420"/>
                      <a:pt x="24766" y="17408"/>
                      <a:pt x="24766" y="17372"/>
                    </a:cubicBezTo>
                    <a:cubicBezTo>
                      <a:pt x="24766" y="17289"/>
                      <a:pt x="24706" y="17194"/>
                      <a:pt x="24611" y="17170"/>
                    </a:cubicBezTo>
                    <a:cubicBezTo>
                      <a:pt x="24611" y="17015"/>
                      <a:pt x="24599" y="16682"/>
                      <a:pt x="24539" y="16682"/>
                    </a:cubicBezTo>
                    <a:cubicBezTo>
                      <a:pt x="24528" y="16682"/>
                      <a:pt x="24528" y="16693"/>
                      <a:pt x="24528" y="16717"/>
                    </a:cubicBezTo>
                    <a:lnTo>
                      <a:pt x="24039" y="16634"/>
                    </a:lnTo>
                    <a:cubicBezTo>
                      <a:pt x="24194" y="15074"/>
                      <a:pt x="22730" y="14324"/>
                      <a:pt x="22730" y="14324"/>
                    </a:cubicBezTo>
                    <a:cubicBezTo>
                      <a:pt x="22730" y="14324"/>
                      <a:pt x="22754" y="14217"/>
                      <a:pt x="22563" y="14134"/>
                    </a:cubicBezTo>
                    <a:cubicBezTo>
                      <a:pt x="22527" y="14122"/>
                      <a:pt x="22515" y="14122"/>
                      <a:pt x="22492" y="14098"/>
                    </a:cubicBezTo>
                    <a:lnTo>
                      <a:pt x="22015" y="13657"/>
                    </a:lnTo>
                    <a:lnTo>
                      <a:pt x="22039" y="13657"/>
                    </a:lnTo>
                    <a:cubicBezTo>
                      <a:pt x="22087" y="13646"/>
                      <a:pt x="21968" y="13598"/>
                      <a:pt x="21968" y="13598"/>
                    </a:cubicBezTo>
                    <a:cubicBezTo>
                      <a:pt x="21968" y="13562"/>
                      <a:pt x="21908" y="13550"/>
                      <a:pt x="21908" y="13550"/>
                    </a:cubicBezTo>
                    <a:cubicBezTo>
                      <a:pt x="21920" y="13550"/>
                      <a:pt x="21920" y="13538"/>
                      <a:pt x="21920" y="13538"/>
                    </a:cubicBezTo>
                    <a:cubicBezTo>
                      <a:pt x="21920" y="13526"/>
                      <a:pt x="21908" y="13526"/>
                      <a:pt x="21908" y="13526"/>
                    </a:cubicBezTo>
                    <a:lnTo>
                      <a:pt x="21896" y="13526"/>
                    </a:lnTo>
                    <a:cubicBezTo>
                      <a:pt x="21896" y="13479"/>
                      <a:pt x="21849" y="13431"/>
                      <a:pt x="21801" y="13419"/>
                    </a:cubicBezTo>
                    <a:lnTo>
                      <a:pt x="21801" y="13407"/>
                    </a:lnTo>
                    <a:cubicBezTo>
                      <a:pt x="21849" y="13384"/>
                      <a:pt x="21872" y="13360"/>
                      <a:pt x="21872" y="13312"/>
                    </a:cubicBezTo>
                    <a:cubicBezTo>
                      <a:pt x="21872" y="13265"/>
                      <a:pt x="21849" y="13229"/>
                      <a:pt x="21801" y="13229"/>
                    </a:cubicBezTo>
                    <a:lnTo>
                      <a:pt x="21801" y="13181"/>
                    </a:lnTo>
                    <a:cubicBezTo>
                      <a:pt x="21861" y="13169"/>
                      <a:pt x="21920" y="13122"/>
                      <a:pt x="21920" y="13050"/>
                    </a:cubicBezTo>
                    <a:cubicBezTo>
                      <a:pt x="21920" y="12991"/>
                      <a:pt x="21896" y="12943"/>
                      <a:pt x="21837" y="12907"/>
                    </a:cubicBezTo>
                    <a:cubicBezTo>
                      <a:pt x="21837" y="12895"/>
                      <a:pt x="21813" y="12895"/>
                      <a:pt x="21801" y="12895"/>
                    </a:cubicBezTo>
                    <a:lnTo>
                      <a:pt x="21801" y="12812"/>
                    </a:lnTo>
                    <a:cubicBezTo>
                      <a:pt x="21813" y="12812"/>
                      <a:pt x="21837" y="12788"/>
                      <a:pt x="21837" y="12788"/>
                    </a:cubicBezTo>
                    <a:cubicBezTo>
                      <a:pt x="21837" y="12776"/>
                      <a:pt x="21813" y="12776"/>
                      <a:pt x="21801" y="12776"/>
                    </a:cubicBezTo>
                    <a:lnTo>
                      <a:pt x="21801" y="12729"/>
                    </a:lnTo>
                    <a:cubicBezTo>
                      <a:pt x="21837" y="12717"/>
                      <a:pt x="21861" y="12693"/>
                      <a:pt x="21861" y="12657"/>
                    </a:cubicBezTo>
                    <a:cubicBezTo>
                      <a:pt x="21861" y="12610"/>
                      <a:pt x="21837" y="12586"/>
                      <a:pt x="21801" y="12586"/>
                    </a:cubicBezTo>
                    <a:lnTo>
                      <a:pt x="21801" y="12514"/>
                    </a:lnTo>
                    <a:cubicBezTo>
                      <a:pt x="21872" y="12491"/>
                      <a:pt x="21920" y="12431"/>
                      <a:pt x="21920" y="12372"/>
                    </a:cubicBezTo>
                    <a:lnTo>
                      <a:pt x="21920" y="12348"/>
                    </a:lnTo>
                    <a:cubicBezTo>
                      <a:pt x="21908" y="12407"/>
                      <a:pt x="21861" y="12455"/>
                      <a:pt x="21801" y="12467"/>
                    </a:cubicBezTo>
                    <a:lnTo>
                      <a:pt x="21801" y="12407"/>
                    </a:lnTo>
                    <a:cubicBezTo>
                      <a:pt x="21813" y="12395"/>
                      <a:pt x="21837" y="12395"/>
                      <a:pt x="21837" y="12360"/>
                    </a:cubicBezTo>
                    <a:cubicBezTo>
                      <a:pt x="21837" y="12348"/>
                      <a:pt x="21813" y="12336"/>
                      <a:pt x="21801" y="12312"/>
                    </a:cubicBezTo>
                    <a:lnTo>
                      <a:pt x="21801" y="12300"/>
                    </a:lnTo>
                    <a:cubicBezTo>
                      <a:pt x="21837" y="12300"/>
                      <a:pt x="21837" y="12288"/>
                      <a:pt x="21837" y="12288"/>
                    </a:cubicBezTo>
                    <a:lnTo>
                      <a:pt x="21777" y="12193"/>
                    </a:lnTo>
                    <a:lnTo>
                      <a:pt x="21718" y="12288"/>
                    </a:lnTo>
                    <a:cubicBezTo>
                      <a:pt x="21718" y="12288"/>
                      <a:pt x="21718" y="12300"/>
                      <a:pt x="21742" y="12300"/>
                    </a:cubicBezTo>
                    <a:lnTo>
                      <a:pt x="21742" y="12312"/>
                    </a:lnTo>
                    <a:cubicBezTo>
                      <a:pt x="21730" y="12336"/>
                      <a:pt x="21718" y="12336"/>
                      <a:pt x="21718" y="12360"/>
                    </a:cubicBezTo>
                    <a:cubicBezTo>
                      <a:pt x="21718" y="12372"/>
                      <a:pt x="21730" y="12395"/>
                      <a:pt x="21742" y="12407"/>
                    </a:cubicBezTo>
                    <a:lnTo>
                      <a:pt x="21742" y="12467"/>
                    </a:lnTo>
                    <a:cubicBezTo>
                      <a:pt x="21682" y="12455"/>
                      <a:pt x="21634" y="12407"/>
                      <a:pt x="21622" y="12348"/>
                    </a:cubicBezTo>
                    <a:lnTo>
                      <a:pt x="21622" y="12372"/>
                    </a:lnTo>
                    <a:cubicBezTo>
                      <a:pt x="21622" y="12455"/>
                      <a:pt x="21670" y="12514"/>
                      <a:pt x="21742" y="12514"/>
                    </a:cubicBezTo>
                    <a:lnTo>
                      <a:pt x="21742" y="12586"/>
                    </a:lnTo>
                    <a:cubicBezTo>
                      <a:pt x="21718" y="12598"/>
                      <a:pt x="21682" y="12633"/>
                      <a:pt x="21682" y="12657"/>
                    </a:cubicBezTo>
                    <a:cubicBezTo>
                      <a:pt x="21682" y="12705"/>
                      <a:pt x="21718" y="12729"/>
                      <a:pt x="21742" y="12729"/>
                    </a:cubicBezTo>
                    <a:lnTo>
                      <a:pt x="21742" y="12776"/>
                    </a:lnTo>
                    <a:cubicBezTo>
                      <a:pt x="21730" y="12776"/>
                      <a:pt x="21718" y="12788"/>
                      <a:pt x="21718" y="12788"/>
                    </a:cubicBezTo>
                    <a:cubicBezTo>
                      <a:pt x="21718" y="12812"/>
                      <a:pt x="21730" y="12812"/>
                      <a:pt x="21742" y="12812"/>
                    </a:cubicBezTo>
                    <a:lnTo>
                      <a:pt x="21742" y="12895"/>
                    </a:lnTo>
                    <a:cubicBezTo>
                      <a:pt x="21730" y="12895"/>
                      <a:pt x="21718" y="12907"/>
                      <a:pt x="21718" y="12907"/>
                    </a:cubicBezTo>
                    <a:cubicBezTo>
                      <a:pt x="21670" y="12931"/>
                      <a:pt x="21622" y="12991"/>
                      <a:pt x="21622" y="13050"/>
                    </a:cubicBezTo>
                    <a:cubicBezTo>
                      <a:pt x="21622" y="13122"/>
                      <a:pt x="21670" y="13169"/>
                      <a:pt x="21742" y="13181"/>
                    </a:cubicBezTo>
                    <a:lnTo>
                      <a:pt x="21742" y="13229"/>
                    </a:lnTo>
                    <a:cubicBezTo>
                      <a:pt x="21694" y="13241"/>
                      <a:pt x="21670" y="13265"/>
                      <a:pt x="21670" y="13312"/>
                    </a:cubicBezTo>
                    <a:cubicBezTo>
                      <a:pt x="21670" y="13360"/>
                      <a:pt x="21694" y="13407"/>
                      <a:pt x="21742" y="13407"/>
                    </a:cubicBezTo>
                    <a:lnTo>
                      <a:pt x="21742" y="13419"/>
                    </a:lnTo>
                    <a:cubicBezTo>
                      <a:pt x="21694" y="13431"/>
                      <a:pt x="21658" y="13467"/>
                      <a:pt x="21658" y="13526"/>
                    </a:cubicBezTo>
                    <a:lnTo>
                      <a:pt x="21634" y="13526"/>
                    </a:lnTo>
                    <a:cubicBezTo>
                      <a:pt x="21622" y="13526"/>
                      <a:pt x="21622" y="13538"/>
                      <a:pt x="21622" y="13538"/>
                    </a:cubicBezTo>
                    <a:cubicBezTo>
                      <a:pt x="21622" y="13550"/>
                      <a:pt x="21634" y="13550"/>
                      <a:pt x="21634" y="13550"/>
                    </a:cubicBezTo>
                    <a:cubicBezTo>
                      <a:pt x="21634" y="13550"/>
                      <a:pt x="21575" y="13562"/>
                      <a:pt x="21575" y="13598"/>
                    </a:cubicBezTo>
                    <a:cubicBezTo>
                      <a:pt x="21575" y="13598"/>
                      <a:pt x="21444" y="13646"/>
                      <a:pt x="21503" y="13657"/>
                    </a:cubicBezTo>
                    <a:lnTo>
                      <a:pt x="21539" y="13657"/>
                    </a:lnTo>
                    <a:lnTo>
                      <a:pt x="21063" y="14098"/>
                    </a:lnTo>
                    <a:cubicBezTo>
                      <a:pt x="21027" y="14098"/>
                      <a:pt x="21015" y="14122"/>
                      <a:pt x="20980" y="14134"/>
                    </a:cubicBezTo>
                    <a:cubicBezTo>
                      <a:pt x="20789" y="14217"/>
                      <a:pt x="20825" y="14324"/>
                      <a:pt x="20825" y="14324"/>
                    </a:cubicBezTo>
                    <a:cubicBezTo>
                      <a:pt x="20825" y="14324"/>
                      <a:pt x="20206" y="14634"/>
                      <a:pt x="19813" y="15289"/>
                    </a:cubicBezTo>
                    <a:lnTo>
                      <a:pt x="19813" y="15134"/>
                    </a:lnTo>
                    <a:cubicBezTo>
                      <a:pt x="22325" y="9121"/>
                      <a:pt x="16717" y="6264"/>
                      <a:pt x="16717" y="6264"/>
                    </a:cubicBezTo>
                    <a:cubicBezTo>
                      <a:pt x="16717" y="6264"/>
                      <a:pt x="16800" y="5942"/>
                      <a:pt x="16253" y="5704"/>
                    </a:cubicBezTo>
                    <a:cubicBezTo>
                      <a:pt x="16181" y="5680"/>
                      <a:pt x="16098" y="5645"/>
                      <a:pt x="16027" y="5633"/>
                    </a:cubicBezTo>
                    <a:lnTo>
                      <a:pt x="14669" y="4371"/>
                    </a:lnTo>
                    <a:lnTo>
                      <a:pt x="14764" y="4371"/>
                    </a:lnTo>
                    <a:cubicBezTo>
                      <a:pt x="14895" y="4311"/>
                      <a:pt x="14538" y="4192"/>
                      <a:pt x="14538" y="4192"/>
                    </a:cubicBezTo>
                    <a:cubicBezTo>
                      <a:pt x="14550" y="4121"/>
                      <a:pt x="14372" y="4073"/>
                      <a:pt x="14372" y="4073"/>
                    </a:cubicBezTo>
                    <a:cubicBezTo>
                      <a:pt x="14407" y="4073"/>
                      <a:pt x="14431" y="4037"/>
                      <a:pt x="14431" y="4013"/>
                    </a:cubicBezTo>
                    <a:cubicBezTo>
                      <a:pt x="14431" y="3978"/>
                      <a:pt x="14407" y="3954"/>
                      <a:pt x="14372" y="3954"/>
                    </a:cubicBezTo>
                    <a:lnTo>
                      <a:pt x="14336" y="3954"/>
                    </a:lnTo>
                    <a:cubicBezTo>
                      <a:pt x="14312" y="3823"/>
                      <a:pt x="14217" y="3704"/>
                      <a:pt x="14074" y="3668"/>
                    </a:cubicBezTo>
                    <a:lnTo>
                      <a:pt x="14074" y="3620"/>
                    </a:lnTo>
                    <a:cubicBezTo>
                      <a:pt x="14193" y="3597"/>
                      <a:pt x="14288" y="3489"/>
                      <a:pt x="14288" y="3359"/>
                    </a:cubicBezTo>
                    <a:cubicBezTo>
                      <a:pt x="14288" y="3228"/>
                      <a:pt x="14193" y="3120"/>
                      <a:pt x="14074" y="3085"/>
                    </a:cubicBezTo>
                    <a:lnTo>
                      <a:pt x="14074" y="2989"/>
                    </a:lnTo>
                    <a:cubicBezTo>
                      <a:pt x="14264" y="2954"/>
                      <a:pt x="14407" y="2787"/>
                      <a:pt x="14407" y="2597"/>
                    </a:cubicBezTo>
                    <a:cubicBezTo>
                      <a:pt x="14407" y="2430"/>
                      <a:pt x="14300" y="2299"/>
                      <a:pt x="14169" y="2239"/>
                    </a:cubicBezTo>
                    <a:lnTo>
                      <a:pt x="14181" y="2227"/>
                    </a:lnTo>
                    <a:cubicBezTo>
                      <a:pt x="14181" y="2192"/>
                      <a:pt x="14133" y="2180"/>
                      <a:pt x="14062" y="2168"/>
                    </a:cubicBezTo>
                    <a:lnTo>
                      <a:pt x="14062" y="1918"/>
                    </a:lnTo>
                    <a:cubicBezTo>
                      <a:pt x="14122" y="1894"/>
                      <a:pt x="14181" y="1882"/>
                      <a:pt x="14181" y="1858"/>
                    </a:cubicBezTo>
                    <a:cubicBezTo>
                      <a:pt x="14181" y="1823"/>
                      <a:pt x="14133" y="1811"/>
                      <a:pt x="14062" y="1799"/>
                    </a:cubicBezTo>
                    <a:lnTo>
                      <a:pt x="14062" y="1680"/>
                    </a:lnTo>
                    <a:cubicBezTo>
                      <a:pt x="14169" y="1644"/>
                      <a:pt x="14252" y="1561"/>
                      <a:pt x="14252" y="1442"/>
                    </a:cubicBezTo>
                    <a:cubicBezTo>
                      <a:pt x="14252" y="1323"/>
                      <a:pt x="14169" y="1215"/>
                      <a:pt x="14062" y="1203"/>
                    </a:cubicBezTo>
                    <a:lnTo>
                      <a:pt x="14062" y="989"/>
                    </a:lnTo>
                    <a:cubicBezTo>
                      <a:pt x="14276" y="965"/>
                      <a:pt x="14419" y="799"/>
                      <a:pt x="14419" y="584"/>
                    </a:cubicBezTo>
                    <a:cubicBezTo>
                      <a:pt x="14419" y="561"/>
                      <a:pt x="14419" y="525"/>
                      <a:pt x="14407" y="513"/>
                    </a:cubicBezTo>
                    <a:cubicBezTo>
                      <a:pt x="14372" y="692"/>
                      <a:pt x="14229" y="822"/>
                      <a:pt x="14050" y="846"/>
                    </a:cubicBezTo>
                    <a:lnTo>
                      <a:pt x="14050" y="680"/>
                    </a:lnTo>
                    <a:cubicBezTo>
                      <a:pt x="14110" y="668"/>
                      <a:pt x="14133" y="608"/>
                      <a:pt x="14133" y="549"/>
                    </a:cubicBezTo>
                    <a:cubicBezTo>
                      <a:pt x="14133" y="489"/>
                      <a:pt x="14098" y="430"/>
                      <a:pt x="14050" y="406"/>
                    </a:cubicBezTo>
                    <a:lnTo>
                      <a:pt x="14050" y="382"/>
                    </a:lnTo>
                    <a:cubicBezTo>
                      <a:pt x="14133" y="370"/>
                      <a:pt x="14157" y="334"/>
                      <a:pt x="14157" y="334"/>
                    </a:cubicBezTo>
                    <a:lnTo>
                      <a:pt x="1400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50000">
                    <a:srgbClr val="592D5F"/>
                  </a:gs>
                  <a:gs pos="79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090;p26">
                <a:extLst>
                  <a:ext uri="{FF2B5EF4-FFF2-40B4-BE49-F238E27FC236}">
                    <a16:creationId xmlns:a16="http://schemas.microsoft.com/office/drawing/2014/main" id="{414F390B-7973-488E-8163-05581C6E7366}"/>
                  </a:ext>
                </a:extLst>
              </p:cNvPr>
              <p:cNvSpPr/>
              <p:nvPr/>
            </p:nvSpPr>
            <p:spPr>
              <a:xfrm>
                <a:off x="2265450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48" y="2608"/>
                    </a:moveTo>
                    <a:cubicBezTo>
                      <a:pt x="1048" y="2608"/>
                      <a:pt x="1215" y="2620"/>
                      <a:pt x="1215" y="3036"/>
                    </a:cubicBezTo>
                    <a:lnTo>
                      <a:pt x="1215" y="3798"/>
                    </a:lnTo>
                    <a:lnTo>
                      <a:pt x="882" y="3798"/>
                    </a:lnTo>
                    <a:lnTo>
                      <a:pt x="882" y="3036"/>
                    </a:lnTo>
                    <a:cubicBezTo>
                      <a:pt x="882" y="2620"/>
                      <a:pt x="1048" y="2608"/>
                      <a:pt x="1048" y="2608"/>
                    </a:cubicBezTo>
                    <a:close/>
                    <a:moveTo>
                      <a:pt x="1715" y="2477"/>
                    </a:moveTo>
                    <a:cubicBezTo>
                      <a:pt x="1715" y="2477"/>
                      <a:pt x="1965" y="2489"/>
                      <a:pt x="1965" y="2905"/>
                    </a:cubicBezTo>
                    <a:lnTo>
                      <a:pt x="1965" y="3798"/>
                    </a:lnTo>
                    <a:lnTo>
                      <a:pt x="1465" y="3798"/>
                    </a:lnTo>
                    <a:lnTo>
                      <a:pt x="1465" y="2905"/>
                    </a:lnTo>
                    <a:cubicBezTo>
                      <a:pt x="1465" y="2489"/>
                      <a:pt x="1715" y="2477"/>
                      <a:pt x="1715" y="2477"/>
                    </a:cubicBezTo>
                    <a:close/>
                    <a:moveTo>
                      <a:pt x="2406" y="2608"/>
                    </a:moveTo>
                    <a:cubicBezTo>
                      <a:pt x="2406" y="2608"/>
                      <a:pt x="2560" y="2620"/>
                      <a:pt x="2560" y="3036"/>
                    </a:cubicBezTo>
                    <a:lnTo>
                      <a:pt x="2560" y="3798"/>
                    </a:lnTo>
                    <a:lnTo>
                      <a:pt x="2239" y="3798"/>
                    </a:lnTo>
                    <a:lnTo>
                      <a:pt x="2239" y="3036"/>
                    </a:lnTo>
                    <a:cubicBezTo>
                      <a:pt x="2239" y="2620"/>
                      <a:pt x="2406" y="2608"/>
                      <a:pt x="2406" y="2608"/>
                    </a:cubicBezTo>
                    <a:close/>
                    <a:moveTo>
                      <a:pt x="1715" y="0"/>
                    </a:moveTo>
                    <a:lnTo>
                      <a:pt x="1679" y="48"/>
                    </a:lnTo>
                    <a:lnTo>
                      <a:pt x="1703" y="48"/>
                    </a:lnTo>
                    <a:lnTo>
                      <a:pt x="1703" y="60"/>
                    </a:lnTo>
                    <a:lnTo>
                      <a:pt x="1679" y="72"/>
                    </a:lnTo>
                    <a:cubicBezTo>
                      <a:pt x="1679" y="95"/>
                      <a:pt x="1679" y="95"/>
                      <a:pt x="1703" y="95"/>
                    </a:cubicBezTo>
                    <a:lnTo>
                      <a:pt x="1703" y="119"/>
                    </a:lnTo>
                    <a:cubicBezTo>
                      <a:pt x="1667" y="119"/>
                      <a:pt x="1655" y="95"/>
                      <a:pt x="1644" y="60"/>
                    </a:cubicBezTo>
                    <a:lnTo>
                      <a:pt x="1644" y="72"/>
                    </a:lnTo>
                    <a:cubicBezTo>
                      <a:pt x="1644" y="107"/>
                      <a:pt x="1667" y="131"/>
                      <a:pt x="1703" y="131"/>
                    </a:cubicBezTo>
                    <a:lnTo>
                      <a:pt x="1703" y="179"/>
                    </a:lnTo>
                    <a:cubicBezTo>
                      <a:pt x="1679" y="179"/>
                      <a:pt x="1667" y="191"/>
                      <a:pt x="1667" y="214"/>
                    </a:cubicBezTo>
                    <a:cubicBezTo>
                      <a:pt x="1667" y="226"/>
                      <a:pt x="1679" y="238"/>
                      <a:pt x="1703" y="238"/>
                    </a:cubicBezTo>
                    <a:lnTo>
                      <a:pt x="1703" y="274"/>
                    </a:lnTo>
                    <a:cubicBezTo>
                      <a:pt x="1679" y="274"/>
                      <a:pt x="1679" y="274"/>
                      <a:pt x="1679" y="286"/>
                    </a:cubicBezTo>
                    <a:lnTo>
                      <a:pt x="1703" y="298"/>
                    </a:lnTo>
                    <a:lnTo>
                      <a:pt x="1703" y="345"/>
                    </a:lnTo>
                    <a:cubicBezTo>
                      <a:pt x="1679" y="345"/>
                      <a:pt x="1679" y="345"/>
                      <a:pt x="1679" y="357"/>
                    </a:cubicBezTo>
                    <a:cubicBezTo>
                      <a:pt x="1655" y="369"/>
                      <a:pt x="1644" y="393"/>
                      <a:pt x="1644" y="417"/>
                    </a:cubicBezTo>
                    <a:cubicBezTo>
                      <a:pt x="1644" y="453"/>
                      <a:pt x="1667" y="476"/>
                      <a:pt x="1703" y="476"/>
                    </a:cubicBezTo>
                    <a:lnTo>
                      <a:pt x="1703" y="488"/>
                    </a:lnTo>
                    <a:cubicBezTo>
                      <a:pt x="1679" y="488"/>
                      <a:pt x="1667" y="512"/>
                      <a:pt x="1667" y="536"/>
                    </a:cubicBezTo>
                    <a:cubicBezTo>
                      <a:pt x="1667" y="548"/>
                      <a:pt x="1679" y="572"/>
                      <a:pt x="1703" y="584"/>
                    </a:cubicBezTo>
                    <a:lnTo>
                      <a:pt x="1703" y="595"/>
                    </a:lnTo>
                    <a:cubicBezTo>
                      <a:pt x="1679" y="595"/>
                      <a:pt x="1655" y="607"/>
                      <a:pt x="1655" y="643"/>
                    </a:cubicBezTo>
                    <a:cubicBezTo>
                      <a:pt x="1655" y="643"/>
                      <a:pt x="1644" y="643"/>
                      <a:pt x="1644" y="655"/>
                    </a:cubicBezTo>
                    <a:cubicBezTo>
                      <a:pt x="1644" y="655"/>
                      <a:pt x="1644" y="667"/>
                      <a:pt x="1655" y="667"/>
                    </a:cubicBezTo>
                    <a:cubicBezTo>
                      <a:pt x="1655" y="667"/>
                      <a:pt x="1620" y="667"/>
                      <a:pt x="1620" y="691"/>
                    </a:cubicBezTo>
                    <a:cubicBezTo>
                      <a:pt x="1620" y="691"/>
                      <a:pt x="1560" y="703"/>
                      <a:pt x="1584" y="715"/>
                    </a:cubicBezTo>
                    <a:lnTo>
                      <a:pt x="1596" y="715"/>
                    </a:lnTo>
                    <a:lnTo>
                      <a:pt x="1358" y="941"/>
                    </a:lnTo>
                    <a:cubicBezTo>
                      <a:pt x="1346" y="941"/>
                      <a:pt x="1346" y="941"/>
                      <a:pt x="1322" y="953"/>
                    </a:cubicBezTo>
                    <a:cubicBezTo>
                      <a:pt x="1239" y="1000"/>
                      <a:pt x="1251" y="1048"/>
                      <a:pt x="1251" y="1048"/>
                    </a:cubicBezTo>
                    <a:cubicBezTo>
                      <a:pt x="1251" y="1048"/>
                      <a:pt x="572" y="1405"/>
                      <a:pt x="632" y="2131"/>
                    </a:cubicBezTo>
                    <a:cubicBezTo>
                      <a:pt x="417" y="2155"/>
                      <a:pt x="310" y="2191"/>
                      <a:pt x="310" y="2191"/>
                    </a:cubicBezTo>
                    <a:lnTo>
                      <a:pt x="751" y="2358"/>
                    </a:lnTo>
                    <a:lnTo>
                      <a:pt x="751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08" y="4572"/>
                    </a:lnTo>
                    <a:lnTo>
                      <a:pt x="477" y="10132"/>
                    </a:lnTo>
                    <a:lnTo>
                      <a:pt x="191" y="10132"/>
                    </a:lnTo>
                    <a:lnTo>
                      <a:pt x="191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27" y="21598"/>
                    </a:lnTo>
                    <a:lnTo>
                      <a:pt x="3108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96" y="15824"/>
                    </a:lnTo>
                    <a:lnTo>
                      <a:pt x="2965" y="10894"/>
                    </a:lnTo>
                    <a:lnTo>
                      <a:pt x="3227" y="10609"/>
                    </a:lnTo>
                    <a:lnTo>
                      <a:pt x="3227" y="10132"/>
                    </a:lnTo>
                    <a:lnTo>
                      <a:pt x="2953" y="10132"/>
                    </a:lnTo>
                    <a:lnTo>
                      <a:pt x="2810" y="4572"/>
                    </a:lnTo>
                    <a:lnTo>
                      <a:pt x="3084" y="4275"/>
                    </a:lnTo>
                    <a:lnTo>
                      <a:pt x="3084" y="3798"/>
                    </a:lnTo>
                    <a:lnTo>
                      <a:pt x="2679" y="3798"/>
                    </a:lnTo>
                    <a:lnTo>
                      <a:pt x="2679" y="2358"/>
                    </a:lnTo>
                    <a:lnTo>
                      <a:pt x="3108" y="2191"/>
                    </a:lnTo>
                    <a:cubicBezTo>
                      <a:pt x="3108" y="2191"/>
                      <a:pt x="3013" y="2155"/>
                      <a:pt x="2798" y="2131"/>
                    </a:cubicBezTo>
                    <a:cubicBezTo>
                      <a:pt x="2870" y="1381"/>
                      <a:pt x="2179" y="1048"/>
                      <a:pt x="2179" y="1048"/>
                    </a:cubicBezTo>
                    <a:cubicBezTo>
                      <a:pt x="2179" y="1048"/>
                      <a:pt x="2191" y="988"/>
                      <a:pt x="2096" y="953"/>
                    </a:cubicBezTo>
                    <a:cubicBezTo>
                      <a:pt x="2084" y="953"/>
                      <a:pt x="2084" y="953"/>
                      <a:pt x="2072" y="941"/>
                    </a:cubicBezTo>
                    <a:lnTo>
                      <a:pt x="1834" y="715"/>
                    </a:lnTo>
                    <a:lnTo>
                      <a:pt x="1846" y="715"/>
                    </a:lnTo>
                    <a:cubicBezTo>
                      <a:pt x="1882" y="703"/>
                      <a:pt x="1798" y="691"/>
                      <a:pt x="1798" y="691"/>
                    </a:cubicBezTo>
                    <a:cubicBezTo>
                      <a:pt x="1798" y="667"/>
                      <a:pt x="1775" y="667"/>
                      <a:pt x="1775" y="667"/>
                    </a:cubicBezTo>
                    <a:cubicBezTo>
                      <a:pt x="1775" y="667"/>
                      <a:pt x="1786" y="667"/>
                      <a:pt x="1786" y="655"/>
                    </a:cubicBezTo>
                    <a:cubicBezTo>
                      <a:pt x="1786" y="655"/>
                      <a:pt x="1786" y="643"/>
                      <a:pt x="1775" y="643"/>
                    </a:cubicBezTo>
                    <a:cubicBezTo>
                      <a:pt x="1775" y="607"/>
                      <a:pt x="1763" y="595"/>
                      <a:pt x="1727" y="595"/>
                    </a:cubicBezTo>
                    <a:lnTo>
                      <a:pt x="1727" y="584"/>
                    </a:lnTo>
                    <a:cubicBezTo>
                      <a:pt x="1739" y="584"/>
                      <a:pt x="1763" y="572"/>
                      <a:pt x="1763" y="536"/>
                    </a:cubicBezTo>
                    <a:cubicBezTo>
                      <a:pt x="1763" y="524"/>
                      <a:pt x="1739" y="512"/>
                      <a:pt x="1727" y="488"/>
                    </a:cubicBezTo>
                    <a:lnTo>
                      <a:pt x="1727" y="476"/>
                    </a:lnTo>
                    <a:cubicBezTo>
                      <a:pt x="1763" y="476"/>
                      <a:pt x="1786" y="453"/>
                      <a:pt x="1786" y="417"/>
                    </a:cubicBezTo>
                    <a:cubicBezTo>
                      <a:pt x="1786" y="393"/>
                      <a:pt x="1775" y="369"/>
                      <a:pt x="1739" y="357"/>
                    </a:cubicBezTo>
                    <a:lnTo>
                      <a:pt x="1727" y="345"/>
                    </a:lnTo>
                    <a:lnTo>
                      <a:pt x="1727" y="298"/>
                    </a:lnTo>
                    <a:cubicBezTo>
                      <a:pt x="1739" y="298"/>
                      <a:pt x="1739" y="298"/>
                      <a:pt x="1739" y="286"/>
                    </a:cubicBezTo>
                    <a:lnTo>
                      <a:pt x="1727" y="274"/>
                    </a:lnTo>
                    <a:lnTo>
                      <a:pt x="1727" y="238"/>
                    </a:lnTo>
                    <a:cubicBezTo>
                      <a:pt x="1739" y="238"/>
                      <a:pt x="1763" y="226"/>
                      <a:pt x="1763" y="214"/>
                    </a:cubicBezTo>
                    <a:cubicBezTo>
                      <a:pt x="1763" y="191"/>
                      <a:pt x="1739" y="179"/>
                      <a:pt x="1727" y="179"/>
                    </a:cubicBezTo>
                    <a:lnTo>
                      <a:pt x="1727" y="131"/>
                    </a:lnTo>
                    <a:cubicBezTo>
                      <a:pt x="1763" y="131"/>
                      <a:pt x="1786" y="107"/>
                      <a:pt x="1786" y="72"/>
                    </a:cubicBezTo>
                    <a:lnTo>
                      <a:pt x="1786" y="60"/>
                    </a:lnTo>
                    <a:cubicBezTo>
                      <a:pt x="1786" y="95"/>
                      <a:pt x="1763" y="107"/>
                      <a:pt x="1727" y="119"/>
                    </a:cubicBezTo>
                    <a:lnTo>
                      <a:pt x="1727" y="95"/>
                    </a:lnTo>
                    <a:lnTo>
                      <a:pt x="1739" y="72"/>
                    </a:lnTo>
                    <a:cubicBezTo>
                      <a:pt x="1739" y="60"/>
                      <a:pt x="1739" y="60"/>
                      <a:pt x="1727" y="60"/>
                    </a:cubicBezTo>
                    <a:lnTo>
                      <a:pt x="1727" y="48"/>
                    </a:lnTo>
                    <a:lnTo>
                      <a:pt x="1739" y="48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091;p26">
                <a:extLst>
                  <a:ext uri="{FF2B5EF4-FFF2-40B4-BE49-F238E27FC236}">
                    <a16:creationId xmlns:a16="http://schemas.microsoft.com/office/drawing/2014/main" id="{E3BE760F-C495-443E-ABB1-AA60A51C3B8E}"/>
                  </a:ext>
                </a:extLst>
              </p:cNvPr>
              <p:cNvSpPr/>
              <p:nvPr/>
            </p:nvSpPr>
            <p:spPr>
              <a:xfrm>
                <a:off x="3310225" y="-2201025"/>
                <a:ext cx="86050" cy="539975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599" extrusionOk="0">
                    <a:moveTo>
                      <a:pt x="1036" y="2608"/>
                    </a:moveTo>
                    <a:cubicBezTo>
                      <a:pt x="1036" y="2608"/>
                      <a:pt x="1191" y="2620"/>
                      <a:pt x="1191" y="3036"/>
                    </a:cubicBezTo>
                    <a:lnTo>
                      <a:pt x="1191" y="3798"/>
                    </a:lnTo>
                    <a:lnTo>
                      <a:pt x="870" y="3798"/>
                    </a:lnTo>
                    <a:lnTo>
                      <a:pt x="870" y="3036"/>
                    </a:lnTo>
                    <a:cubicBezTo>
                      <a:pt x="870" y="2620"/>
                      <a:pt x="1036" y="2608"/>
                      <a:pt x="1036" y="2608"/>
                    </a:cubicBezTo>
                    <a:close/>
                    <a:moveTo>
                      <a:pt x="1703" y="2477"/>
                    </a:moveTo>
                    <a:cubicBezTo>
                      <a:pt x="1703" y="2477"/>
                      <a:pt x="1953" y="2489"/>
                      <a:pt x="1953" y="2905"/>
                    </a:cubicBezTo>
                    <a:lnTo>
                      <a:pt x="1953" y="3798"/>
                    </a:lnTo>
                    <a:lnTo>
                      <a:pt x="1453" y="3798"/>
                    </a:lnTo>
                    <a:lnTo>
                      <a:pt x="1453" y="2905"/>
                    </a:lnTo>
                    <a:cubicBezTo>
                      <a:pt x="1453" y="2489"/>
                      <a:pt x="1703" y="2477"/>
                      <a:pt x="1703" y="2477"/>
                    </a:cubicBezTo>
                    <a:close/>
                    <a:moveTo>
                      <a:pt x="2382" y="2608"/>
                    </a:moveTo>
                    <a:cubicBezTo>
                      <a:pt x="2382" y="2608"/>
                      <a:pt x="2548" y="2620"/>
                      <a:pt x="2548" y="3036"/>
                    </a:cubicBezTo>
                    <a:lnTo>
                      <a:pt x="2548" y="3798"/>
                    </a:lnTo>
                    <a:lnTo>
                      <a:pt x="2227" y="3798"/>
                    </a:lnTo>
                    <a:lnTo>
                      <a:pt x="2227" y="3036"/>
                    </a:lnTo>
                    <a:cubicBezTo>
                      <a:pt x="2227" y="2620"/>
                      <a:pt x="2382" y="2608"/>
                      <a:pt x="2382" y="2608"/>
                    </a:cubicBezTo>
                    <a:close/>
                    <a:moveTo>
                      <a:pt x="1703" y="0"/>
                    </a:moveTo>
                    <a:lnTo>
                      <a:pt x="1667" y="48"/>
                    </a:lnTo>
                    <a:lnTo>
                      <a:pt x="1679" y="48"/>
                    </a:lnTo>
                    <a:lnTo>
                      <a:pt x="1679" y="60"/>
                    </a:lnTo>
                    <a:lnTo>
                      <a:pt x="1667" y="72"/>
                    </a:lnTo>
                    <a:cubicBezTo>
                      <a:pt x="1667" y="95"/>
                      <a:pt x="1667" y="95"/>
                      <a:pt x="1679" y="95"/>
                    </a:cubicBezTo>
                    <a:lnTo>
                      <a:pt x="1679" y="119"/>
                    </a:lnTo>
                    <a:cubicBezTo>
                      <a:pt x="1655" y="119"/>
                      <a:pt x="1643" y="95"/>
                      <a:pt x="1620" y="60"/>
                    </a:cubicBezTo>
                    <a:lnTo>
                      <a:pt x="1620" y="72"/>
                    </a:lnTo>
                    <a:cubicBezTo>
                      <a:pt x="1620" y="107"/>
                      <a:pt x="1655" y="131"/>
                      <a:pt x="1679" y="131"/>
                    </a:cubicBezTo>
                    <a:lnTo>
                      <a:pt x="1679" y="179"/>
                    </a:lnTo>
                    <a:cubicBezTo>
                      <a:pt x="1667" y="179"/>
                      <a:pt x="1655" y="191"/>
                      <a:pt x="1655" y="214"/>
                    </a:cubicBezTo>
                    <a:cubicBezTo>
                      <a:pt x="1655" y="226"/>
                      <a:pt x="1667" y="238"/>
                      <a:pt x="1679" y="238"/>
                    </a:cubicBezTo>
                    <a:lnTo>
                      <a:pt x="1679" y="274"/>
                    </a:lnTo>
                    <a:cubicBezTo>
                      <a:pt x="1667" y="274"/>
                      <a:pt x="1667" y="274"/>
                      <a:pt x="1667" y="286"/>
                    </a:cubicBezTo>
                    <a:lnTo>
                      <a:pt x="1679" y="298"/>
                    </a:lnTo>
                    <a:lnTo>
                      <a:pt x="1679" y="345"/>
                    </a:lnTo>
                    <a:cubicBezTo>
                      <a:pt x="1667" y="345"/>
                      <a:pt x="1667" y="345"/>
                      <a:pt x="1667" y="357"/>
                    </a:cubicBezTo>
                    <a:cubicBezTo>
                      <a:pt x="1643" y="369"/>
                      <a:pt x="1620" y="393"/>
                      <a:pt x="1620" y="417"/>
                    </a:cubicBezTo>
                    <a:cubicBezTo>
                      <a:pt x="1620" y="453"/>
                      <a:pt x="1655" y="476"/>
                      <a:pt x="1679" y="476"/>
                    </a:cubicBezTo>
                    <a:lnTo>
                      <a:pt x="1679" y="488"/>
                    </a:lnTo>
                    <a:cubicBezTo>
                      <a:pt x="1667" y="488"/>
                      <a:pt x="1655" y="512"/>
                      <a:pt x="1655" y="536"/>
                    </a:cubicBezTo>
                    <a:cubicBezTo>
                      <a:pt x="1655" y="548"/>
                      <a:pt x="1667" y="572"/>
                      <a:pt x="1679" y="584"/>
                    </a:cubicBezTo>
                    <a:lnTo>
                      <a:pt x="1679" y="595"/>
                    </a:lnTo>
                    <a:cubicBezTo>
                      <a:pt x="1667" y="595"/>
                      <a:pt x="1643" y="607"/>
                      <a:pt x="1643" y="643"/>
                    </a:cubicBezTo>
                    <a:cubicBezTo>
                      <a:pt x="1643" y="643"/>
                      <a:pt x="1620" y="643"/>
                      <a:pt x="1620" y="655"/>
                    </a:cubicBezTo>
                    <a:cubicBezTo>
                      <a:pt x="1620" y="655"/>
                      <a:pt x="1620" y="667"/>
                      <a:pt x="1643" y="667"/>
                    </a:cubicBezTo>
                    <a:cubicBezTo>
                      <a:pt x="1643" y="667"/>
                      <a:pt x="1608" y="667"/>
                      <a:pt x="1608" y="691"/>
                    </a:cubicBezTo>
                    <a:cubicBezTo>
                      <a:pt x="1608" y="691"/>
                      <a:pt x="1548" y="703"/>
                      <a:pt x="1572" y="715"/>
                    </a:cubicBezTo>
                    <a:lnTo>
                      <a:pt x="1584" y="715"/>
                    </a:lnTo>
                    <a:lnTo>
                      <a:pt x="1346" y="941"/>
                    </a:lnTo>
                    <a:cubicBezTo>
                      <a:pt x="1322" y="941"/>
                      <a:pt x="1322" y="941"/>
                      <a:pt x="1310" y="953"/>
                    </a:cubicBezTo>
                    <a:cubicBezTo>
                      <a:pt x="1227" y="1000"/>
                      <a:pt x="1239" y="1048"/>
                      <a:pt x="1239" y="1048"/>
                    </a:cubicBezTo>
                    <a:cubicBezTo>
                      <a:pt x="1239" y="1048"/>
                      <a:pt x="548" y="1405"/>
                      <a:pt x="608" y="2131"/>
                    </a:cubicBezTo>
                    <a:cubicBezTo>
                      <a:pt x="405" y="2155"/>
                      <a:pt x="298" y="2191"/>
                      <a:pt x="298" y="2191"/>
                    </a:cubicBezTo>
                    <a:lnTo>
                      <a:pt x="727" y="2358"/>
                    </a:lnTo>
                    <a:lnTo>
                      <a:pt x="727" y="3798"/>
                    </a:lnTo>
                    <a:lnTo>
                      <a:pt x="346" y="3798"/>
                    </a:lnTo>
                    <a:lnTo>
                      <a:pt x="346" y="4275"/>
                    </a:lnTo>
                    <a:lnTo>
                      <a:pt x="620" y="4572"/>
                    </a:lnTo>
                    <a:lnTo>
                      <a:pt x="477" y="10132"/>
                    </a:lnTo>
                    <a:lnTo>
                      <a:pt x="203" y="10132"/>
                    </a:lnTo>
                    <a:lnTo>
                      <a:pt x="203" y="10609"/>
                    </a:lnTo>
                    <a:lnTo>
                      <a:pt x="465" y="10894"/>
                    </a:lnTo>
                    <a:lnTo>
                      <a:pt x="346" y="15824"/>
                    </a:lnTo>
                    <a:lnTo>
                      <a:pt x="0" y="15824"/>
                    </a:lnTo>
                    <a:lnTo>
                      <a:pt x="0" y="16300"/>
                    </a:lnTo>
                    <a:lnTo>
                      <a:pt x="334" y="16586"/>
                    </a:lnTo>
                    <a:lnTo>
                      <a:pt x="215" y="21598"/>
                    </a:lnTo>
                    <a:lnTo>
                      <a:pt x="3239" y="21598"/>
                    </a:lnTo>
                    <a:lnTo>
                      <a:pt x="3120" y="16586"/>
                    </a:lnTo>
                    <a:lnTo>
                      <a:pt x="3441" y="16300"/>
                    </a:lnTo>
                    <a:lnTo>
                      <a:pt x="3441" y="15824"/>
                    </a:lnTo>
                    <a:lnTo>
                      <a:pt x="3072" y="15824"/>
                    </a:lnTo>
                    <a:lnTo>
                      <a:pt x="2953" y="10894"/>
                    </a:lnTo>
                    <a:lnTo>
                      <a:pt x="3215" y="10609"/>
                    </a:lnTo>
                    <a:lnTo>
                      <a:pt x="3215" y="10132"/>
                    </a:lnTo>
                    <a:lnTo>
                      <a:pt x="2941" y="10132"/>
                    </a:lnTo>
                    <a:lnTo>
                      <a:pt x="2798" y="4572"/>
                    </a:lnTo>
                    <a:lnTo>
                      <a:pt x="3072" y="4275"/>
                    </a:lnTo>
                    <a:lnTo>
                      <a:pt x="3072" y="3798"/>
                    </a:lnTo>
                    <a:lnTo>
                      <a:pt x="2667" y="3798"/>
                    </a:lnTo>
                    <a:lnTo>
                      <a:pt x="2667" y="2358"/>
                    </a:lnTo>
                    <a:lnTo>
                      <a:pt x="3096" y="2191"/>
                    </a:lnTo>
                    <a:cubicBezTo>
                      <a:pt x="3096" y="2191"/>
                      <a:pt x="3001" y="2155"/>
                      <a:pt x="2786" y="2131"/>
                    </a:cubicBezTo>
                    <a:cubicBezTo>
                      <a:pt x="2858" y="1381"/>
                      <a:pt x="2167" y="1048"/>
                      <a:pt x="2167" y="1048"/>
                    </a:cubicBezTo>
                    <a:cubicBezTo>
                      <a:pt x="2167" y="1048"/>
                      <a:pt x="2179" y="988"/>
                      <a:pt x="2084" y="953"/>
                    </a:cubicBezTo>
                    <a:cubicBezTo>
                      <a:pt x="2072" y="953"/>
                      <a:pt x="2072" y="953"/>
                      <a:pt x="2060" y="941"/>
                    </a:cubicBezTo>
                    <a:lnTo>
                      <a:pt x="1822" y="715"/>
                    </a:lnTo>
                    <a:lnTo>
                      <a:pt x="1834" y="715"/>
                    </a:lnTo>
                    <a:cubicBezTo>
                      <a:pt x="1870" y="703"/>
                      <a:pt x="1786" y="691"/>
                      <a:pt x="1786" y="691"/>
                    </a:cubicBezTo>
                    <a:cubicBezTo>
                      <a:pt x="1786" y="667"/>
                      <a:pt x="1763" y="667"/>
                      <a:pt x="1763" y="667"/>
                    </a:cubicBezTo>
                    <a:cubicBezTo>
                      <a:pt x="1763" y="667"/>
                      <a:pt x="1774" y="667"/>
                      <a:pt x="1774" y="655"/>
                    </a:cubicBezTo>
                    <a:cubicBezTo>
                      <a:pt x="1774" y="655"/>
                      <a:pt x="1774" y="643"/>
                      <a:pt x="1763" y="643"/>
                    </a:cubicBezTo>
                    <a:cubicBezTo>
                      <a:pt x="1763" y="607"/>
                      <a:pt x="1739" y="595"/>
                      <a:pt x="1715" y="595"/>
                    </a:cubicBezTo>
                    <a:lnTo>
                      <a:pt x="1715" y="584"/>
                    </a:lnTo>
                    <a:cubicBezTo>
                      <a:pt x="1727" y="584"/>
                      <a:pt x="1751" y="572"/>
                      <a:pt x="1751" y="536"/>
                    </a:cubicBezTo>
                    <a:cubicBezTo>
                      <a:pt x="1751" y="524"/>
                      <a:pt x="1727" y="512"/>
                      <a:pt x="1715" y="488"/>
                    </a:cubicBezTo>
                    <a:lnTo>
                      <a:pt x="1715" y="476"/>
                    </a:lnTo>
                    <a:cubicBezTo>
                      <a:pt x="1751" y="476"/>
                      <a:pt x="1774" y="453"/>
                      <a:pt x="1774" y="417"/>
                    </a:cubicBezTo>
                    <a:cubicBezTo>
                      <a:pt x="1774" y="393"/>
                      <a:pt x="1763" y="369"/>
                      <a:pt x="1727" y="357"/>
                    </a:cubicBezTo>
                    <a:lnTo>
                      <a:pt x="1715" y="345"/>
                    </a:lnTo>
                    <a:lnTo>
                      <a:pt x="1715" y="298"/>
                    </a:lnTo>
                    <a:cubicBezTo>
                      <a:pt x="1727" y="298"/>
                      <a:pt x="1727" y="298"/>
                      <a:pt x="1727" y="286"/>
                    </a:cubicBezTo>
                    <a:lnTo>
                      <a:pt x="1715" y="274"/>
                    </a:lnTo>
                    <a:lnTo>
                      <a:pt x="1715" y="238"/>
                    </a:lnTo>
                    <a:cubicBezTo>
                      <a:pt x="1727" y="238"/>
                      <a:pt x="1751" y="226"/>
                      <a:pt x="1751" y="214"/>
                    </a:cubicBezTo>
                    <a:cubicBezTo>
                      <a:pt x="1751" y="191"/>
                      <a:pt x="1727" y="179"/>
                      <a:pt x="1715" y="179"/>
                    </a:cubicBezTo>
                    <a:lnTo>
                      <a:pt x="1715" y="131"/>
                    </a:lnTo>
                    <a:cubicBezTo>
                      <a:pt x="1751" y="131"/>
                      <a:pt x="1774" y="107"/>
                      <a:pt x="1774" y="72"/>
                    </a:cubicBezTo>
                    <a:lnTo>
                      <a:pt x="1774" y="60"/>
                    </a:lnTo>
                    <a:cubicBezTo>
                      <a:pt x="1774" y="95"/>
                      <a:pt x="1739" y="107"/>
                      <a:pt x="1715" y="119"/>
                    </a:cubicBezTo>
                    <a:lnTo>
                      <a:pt x="1715" y="95"/>
                    </a:lnTo>
                    <a:lnTo>
                      <a:pt x="1727" y="72"/>
                    </a:lnTo>
                    <a:cubicBezTo>
                      <a:pt x="1727" y="60"/>
                      <a:pt x="1727" y="60"/>
                      <a:pt x="1715" y="60"/>
                    </a:cubicBezTo>
                    <a:lnTo>
                      <a:pt x="1715" y="48"/>
                    </a:lnTo>
                    <a:lnTo>
                      <a:pt x="1727" y="48"/>
                    </a:lnTo>
                    <a:lnTo>
                      <a:pt x="170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092;p26">
                <a:extLst>
                  <a:ext uri="{FF2B5EF4-FFF2-40B4-BE49-F238E27FC236}">
                    <a16:creationId xmlns:a16="http://schemas.microsoft.com/office/drawing/2014/main" id="{9C0EA284-AEC4-4DE7-A582-414CE3D073F8}"/>
                  </a:ext>
                </a:extLst>
              </p:cNvPr>
              <p:cNvSpPr/>
              <p:nvPr/>
            </p:nvSpPr>
            <p:spPr>
              <a:xfrm>
                <a:off x="238897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86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86" y="36"/>
                    </a:lnTo>
                    <a:cubicBezTo>
                      <a:pt x="1286" y="36"/>
                      <a:pt x="1286" y="25"/>
                      <a:pt x="1263" y="25"/>
                    </a:cubicBezTo>
                    <a:close/>
                    <a:moveTo>
                      <a:pt x="1227" y="25"/>
                    </a:moveTo>
                    <a:lnTo>
                      <a:pt x="1227" y="36"/>
                    </a:lnTo>
                    <a:cubicBezTo>
                      <a:pt x="1227" y="72"/>
                      <a:pt x="1239" y="84"/>
                      <a:pt x="1263" y="84"/>
                    </a:cubicBezTo>
                    <a:cubicBezTo>
                      <a:pt x="1298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98" y="60"/>
                      <a:pt x="1263" y="72"/>
                    </a:cubicBezTo>
                    <a:cubicBezTo>
                      <a:pt x="1251" y="72"/>
                      <a:pt x="1239" y="60"/>
                      <a:pt x="1227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86" y="179"/>
                      <a:pt x="1286" y="156"/>
                      <a:pt x="1286" y="144"/>
                    </a:cubicBezTo>
                    <a:cubicBezTo>
                      <a:pt x="1286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39" y="239"/>
                      <a:pt x="1227" y="251"/>
                      <a:pt x="1227" y="263"/>
                    </a:cubicBezTo>
                    <a:cubicBezTo>
                      <a:pt x="1227" y="298"/>
                      <a:pt x="1239" y="310"/>
                      <a:pt x="1263" y="310"/>
                    </a:cubicBezTo>
                    <a:cubicBezTo>
                      <a:pt x="1286" y="310"/>
                      <a:pt x="1310" y="298"/>
                      <a:pt x="1310" y="263"/>
                    </a:cubicBezTo>
                    <a:cubicBezTo>
                      <a:pt x="1310" y="251"/>
                      <a:pt x="1298" y="239"/>
                      <a:pt x="1286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39" y="334"/>
                      <a:pt x="1239" y="358"/>
                    </a:cubicBezTo>
                    <a:cubicBezTo>
                      <a:pt x="1239" y="370"/>
                      <a:pt x="1251" y="382"/>
                      <a:pt x="1263" y="382"/>
                    </a:cubicBezTo>
                    <a:cubicBezTo>
                      <a:pt x="1286" y="382"/>
                      <a:pt x="1298" y="370"/>
                      <a:pt x="1298" y="358"/>
                    </a:cubicBezTo>
                    <a:cubicBezTo>
                      <a:pt x="1298" y="334"/>
                      <a:pt x="1286" y="322"/>
                      <a:pt x="1263" y="322"/>
                    </a:cubicBezTo>
                    <a:close/>
                    <a:moveTo>
                      <a:pt x="1286" y="1787"/>
                    </a:moveTo>
                    <a:cubicBezTo>
                      <a:pt x="1286" y="1787"/>
                      <a:pt x="1465" y="1799"/>
                      <a:pt x="1465" y="2096"/>
                    </a:cubicBezTo>
                    <a:lnTo>
                      <a:pt x="1465" y="2751"/>
                    </a:lnTo>
                    <a:lnTo>
                      <a:pt x="1096" y="2751"/>
                    </a:lnTo>
                    <a:lnTo>
                      <a:pt x="1096" y="2096"/>
                    </a:lnTo>
                    <a:cubicBezTo>
                      <a:pt x="1096" y="1799"/>
                      <a:pt x="1286" y="1787"/>
                      <a:pt x="1286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4" y="1906"/>
                      <a:pt x="894" y="2203"/>
                    </a:cubicBezTo>
                    <a:lnTo>
                      <a:pt x="894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94" y="1906"/>
                      <a:pt x="1894" y="2203"/>
                    </a:cubicBezTo>
                    <a:lnTo>
                      <a:pt x="1894" y="2763"/>
                    </a:lnTo>
                    <a:lnTo>
                      <a:pt x="1656" y="2763"/>
                    </a:lnTo>
                    <a:lnTo>
                      <a:pt x="1656" y="2203"/>
                    </a:lnTo>
                    <a:cubicBezTo>
                      <a:pt x="1656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39" y="417"/>
                      <a:pt x="1239" y="429"/>
                    </a:cubicBezTo>
                    <a:cubicBezTo>
                      <a:pt x="1239" y="429"/>
                      <a:pt x="1227" y="429"/>
                      <a:pt x="1227" y="441"/>
                    </a:cubicBezTo>
                    <a:cubicBezTo>
                      <a:pt x="1227" y="441"/>
                      <a:pt x="1179" y="465"/>
                      <a:pt x="1191" y="477"/>
                    </a:cubicBezTo>
                    <a:lnTo>
                      <a:pt x="1203" y="477"/>
                    </a:lnTo>
                    <a:lnTo>
                      <a:pt x="1025" y="644"/>
                    </a:lnTo>
                    <a:lnTo>
                      <a:pt x="1001" y="644"/>
                    </a:lnTo>
                    <a:cubicBezTo>
                      <a:pt x="941" y="668"/>
                      <a:pt x="941" y="715"/>
                      <a:pt x="941" y="715"/>
                    </a:cubicBezTo>
                    <a:cubicBezTo>
                      <a:pt x="941" y="715"/>
                      <a:pt x="429" y="977"/>
                      <a:pt x="477" y="1513"/>
                    </a:cubicBezTo>
                    <a:cubicBezTo>
                      <a:pt x="334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65" y="3334"/>
                    </a:lnTo>
                    <a:lnTo>
                      <a:pt x="358" y="7442"/>
                    </a:lnTo>
                    <a:lnTo>
                      <a:pt x="155" y="7442"/>
                    </a:lnTo>
                    <a:lnTo>
                      <a:pt x="155" y="7799"/>
                    </a:lnTo>
                    <a:lnTo>
                      <a:pt x="346" y="8002"/>
                    </a:lnTo>
                    <a:lnTo>
                      <a:pt x="251" y="11633"/>
                    </a:lnTo>
                    <a:lnTo>
                      <a:pt x="1" y="11633"/>
                    </a:lnTo>
                    <a:lnTo>
                      <a:pt x="1" y="11990"/>
                    </a:lnTo>
                    <a:lnTo>
                      <a:pt x="239" y="12205"/>
                    </a:lnTo>
                    <a:lnTo>
                      <a:pt x="155" y="15907"/>
                    </a:lnTo>
                    <a:lnTo>
                      <a:pt x="2370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79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98" y="1560"/>
                    </a:lnTo>
                    <a:cubicBezTo>
                      <a:pt x="2298" y="1560"/>
                      <a:pt x="2215" y="1549"/>
                      <a:pt x="2060" y="1513"/>
                    </a:cubicBezTo>
                    <a:cubicBezTo>
                      <a:pt x="2096" y="965"/>
                      <a:pt x="1596" y="715"/>
                      <a:pt x="1596" y="715"/>
                    </a:cubicBezTo>
                    <a:cubicBezTo>
                      <a:pt x="1596" y="715"/>
                      <a:pt x="1608" y="668"/>
                      <a:pt x="1536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46" y="477"/>
                    </a:lnTo>
                    <a:cubicBezTo>
                      <a:pt x="1358" y="477"/>
                      <a:pt x="1310" y="441"/>
                      <a:pt x="1310" y="441"/>
                    </a:cubicBezTo>
                    <a:cubicBezTo>
                      <a:pt x="1310" y="429"/>
                      <a:pt x="1298" y="429"/>
                      <a:pt x="1298" y="429"/>
                    </a:cubicBezTo>
                    <a:cubicBezTo>
                      <a:pt x="1298" y="417"/>
                      <a:pt x="1286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093;p26">
                <a:extLst>
                  <a:ext uri="{FF2B5EF4-FFF2-40B4-BE49-F238E27FC236}">
                    <a16:creationId xmlns:a16="http://schemas.microsoft.com/office/drawing/2014/main" id="{94DDC370-1B89-4E67-8C5A-3AFC9D3B568C}"/>
                  </a:ext>
                </a:extLst>
              </p:cNvPr>
              <p:cNvSpPr/>
              <p:nvPr/>
            </p:nvSpPr>
            <p:spPr>
              <a:xfrm>
                <a:off x="3208425" y="-2063225"/>
                <a:ext cx="62825" cy="3977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5908" extrusionOk="0">
                    <a:moveTo>
                      <a:pt x="1263" y="1"/>
                    </a:moveTo>
                    <a:lnTo>
                      <a:pt x="1251" y="25"/>
                    </a:lnTo>
                    <a:lnTo>
                      <a:pt x="1274" y="25"/>
                    </a:lnTo>
                    <a:lnTo>
                      <a:pt x="1263" y="1"/>
                    </a:lnTo>
                    <a:close/>
                    <a:moveTo>
                      <a:pt x="1263" y="25"/>
                    </a:moveTo>
                    <a:lnTo>
                      <a:pt x="1251" y="36"/>
                    </a:lnTo>
                    <a:cubicBezTo>
                      <a:pt x="1251" y="36"/>
                      <a:pt x="1251" y="60"/>
                      <a:pt x="1263" y="60"/>
                    </a:cubicBezTo>
                    <a:lnTo>
                      <a:pt x="1274" y="36"/>
                    </a:lnTo>
                    <a:cubicBezTo>
                      <a:pt x="1274" y="36"/>
                      <a:pt x="1274" y="25"/>
                      <a:pt x="1263" y="25"/>
                    </a:cubicBezTo>
                    <a:close/>
                    <a:moveTo>
                      <a:pt x="1215" y="25"/>
                    </a:moveTo>
                    <a:lnTo>
                      <a:pt x="1215" y="36"/>
                    </a:lnTo>
                    <a:cubicBezTo>
                      <a:pt x="1215" y="72"/>
                      <a:pt x="1227" y="84"/>
                      <a:pt x="1263" y="84"/>
                    </a:cubicBezTo>
                    <a:cubicBezTo>
                      <a:pt x="1286" y="84"/>
                      <a:pt x="1310" y="60"/>
                      <a:pt x="1310" y="36"/>
                    </a:cubicBezTo>
                    <a:lnTo>
                      <a:pt x="1310" y="25"/>
                    </a:lnTo>
                    <a:cubicBezTo>
                      <a:pt x="1310" y="36"/>
                      <a:pt x="1286" y="60"/>
                      <a:pt x="1263" y="72"/>
                    </a:cubicBezTo>
                    <a:cubicBezTo>
                      <a:pt x="1251" y="72"/>
                      <a:pt x="1227" y="60"/>
                      <a:pt x="1215" y="25"/>
                    </a:cubicBezTo>
                    <a:close/>
                    <a:moveTo>
                      <a:pt x="1263" y="120"/>
                    </a:moveTo>
                    <a:cubicBezTo>
                      <a:pt x="1251" y="120"/>
                      <a:pt x="1251" y="132"/>
                      <a:pt x="1251" y="144"/>
                    </a:cubicBezTo>
                    <a:cubicBezTo>
                      <a:pt x="1251" y="156"/>
                      <a:pt x="1263" y="179"/>
                      <a:pt x="1263" y="179"/>
                    </a:cubicBezTo>
                    <a:cubicBezTo>
                      <a:pt x="1274" y="179"/>
                      <a:pt x="1274" y="156"/>
                      <a:pt x="1274" y="144"/>
                    </a:cubicBezTo>
                    <a:cubicBezTo>
                      <a:pt x="1274" y="132"/>
                      <a:pt x="1263" y="120"/>
                      <a:pt x="1263" y="120"/>
                    </a:cubicBezTo>
                    <a:close/>
                    <a:moveTo>
                      <a:pt x="1251" y="215"/>
                    </a:moveTo>
                    <a:cubicBezTo>
                      <a:pt x="1227" y="239"/>
                      <a:pt x="1215" y="251"/>
                      <a:pt x="1215" y="263"/>
                    </a:cubicBezTo>
                    <a:cubicBezTo>
                      <a:pt x="1215" y="298"/>
                      <a:pt x="1227" y="310"/>
                      <a:pt x="1263" y="310"/>
                    </a:cubicBezTo>
                    <a:cubicBezTo>
                      <a:pt x="1274" y="310"/>
                      <a:pt x="1310" y="298"/>
                      <a:pt x="1310" y="263"/>
                    </a:cubicBezTo>
                    <a:cubicBezTo>
                      <a:pt x="1310" y="251"/>
                      <a:pt x="1286" y="239"/>
                      <a:pt x="1274" y="215"/>
                    </a:cubicBezTo>
                    <a:close/>
                    <a:moveTo>
                      <a:pt x="1263" y="322"/>
                    </a:moveTo>
                    <a:cubicBezTo>
                      <a:pt x="1251" y="322"/>
                      <a:pt x="1227" y="334"/>
                      <a:pt x="1227" y="358"/>
                    </a:cubicBezTo>
                    <a:cubicBezTo>
                      <a:pt x="1227" y="370"/>
                      <a:pt x="1251" y="382"/>
                      <a:pt x="1263" y="382"/>
                    </a:cubicBezTo>
                    <a:cubicBezTo>
                      <a:pt x="1274" y="382"/>
                      <a:pt x="1286" y="370"/>
                      <a:pt x="1286" y="358"/>
                    </a:cubicBezTo>
                    <a:cubicBezTo>
                      <a:pt x="1286" y="334"/>
                      <a:pt x="1274" y="322"/>
                      <a:pt x="1263" y="322"/>
                    </a:cubicBezTo>
                    <a:close/>
                    <a:moveTo>
                      <a:pt x="1274" y="1787"/>
                    </a:moveTo>
                    <a:cubicBezTo>
                      <a:pt x="1274" y="1787"/>
                      <a:pt x="1453" y="1799"/>
                      <a:pt x="1453" y="2096"/>
                    </a:cubicBezTo>
                    <a:lnTo>
                      <a:pt x="1453" y="2751"/>
                    </a:lnTo>
                    <a:lnTo>
                      <a:pt x="1084" y="2751"/>
                    </a:lnTo>
                    <a:lnTo>
                      <a:pt x="1084" y="2096"/>
                    </a:lnTo>
                    <a:cubicBezTo>
                      <a:pt x="1084" y="1799"/>
                      <a:pt x="1274" y="1787"/>
                      <a:pt x="1274" y="1787"/>
                    </a:cubicBezTo>
                    <a:close/>
                    <a:moveTo>
                      <a:pt x="774" y="1882"/>
                    </a:moveTo>
                    <a:cubicBezTo>
                      <a:pt x="774" y="1882"/>
                      <a:pt x="893" y="1906"/>
                      <a:pt x="893" y="2203"/>
                    </a:cubicBezTo>
                    <a:lnTo>
                      <a:pt x="893" y="2763"/>
                    </a:lnTo>
                    <a:lnTo>
                      <a:pt x="655" y="2763"/>
                    </a:lnTo>
                    <a:lnTo>
                      <a:pt x="655" y="2203"/>
                    </a:lnTo>
                    <a:cubicBezTo>
                      <a:pt x="655" y="1906"/>
                      <a:pt x="774" y="1882"/>
                      <a:pt x="774" y="1882"/>
                    </a:cubicBezTo>
                    <a:close/>
                    <a:moveTo>
                      <a:pt x="1775" y="1882"/>
                    </a:moveTo>
                    <a:cubicBezTo>
                      <a:pt x="1775" y="1882"/>
                      <a:pt x="1882" y="1906"/>
                      <a:pt x="1882" y="2203"/>
                    </a:cubicBezTo>
                    <a:lnTo>
                      <a:pt x="1882" y="2763"/>
                    </a:lnTo>
                    <a:lnTo>
                      <a:pt x="1655" y="2763"/>
                    </a:lnTo>
                    <a:lnTo>
                      <a:pt x="1655" y="2203"/>
                    </a:lnTo>
                    <a:cubicBezTo>
                      <a:pt x="1655" y="1906"/>
                      <a:pt x="1775" y="1882"/>
                      <a:pt x="1775" y="1882"/>
                    </a:cubicBezTo>
                    <a:close/>
                    <a:moveTo>
                      <a:pt x="1263" y="394"/>
                    </a:moveTo>
                    <a:cubicBezTo>
                      <a:pt x="1251" y="394"/>
                      <a:pt x="1227" y="417"/>
                      <a:pt x="1227" y="429"/>
                    </a:cubicBezTo>
                    <a:cubicBezTo>
                      <a:pt x="1227" y="429"/>
                      <a:pt x="1215" y="429"/>
                      <a:pt x="1215" y="441"/>
                    </a:cubicBezTo>
                    <a:cubicBezTo>
                      <a:pt x="1215" y="441"/>
                      <a:pt x="1167" y="465"/>
                      <a:pt x="1191" y="477"/>
                    </a:cubicBezTo>
                    <a:lnTo>
                      <a:pt x="1203" y="477"/>
                    </a:lnTo>
                    <a:lnTo>
                      <a:pt x="1024" y="644"/>
                    </a:lnTo>
                    <a:lnTo>
                      <a:pt x="989" y="644"/>
                    </a:lnTo>
                    <a:cubicBezTo>
                      <a:pt x="929" y="668"/>
                      <a:pt x="929" y="715"/>
                      <a:pt x="929" y="715"/>
                    </a:cubicBezTo>
                    <a:cubicBezTo>
                      <a:pt x="929" y="715"/>
                      <a:pt x="429" y="977"/>
                      <a:pt x="477" y="1513"/>
                    </a:cubicBezTo>
                    <a:cubicBezTo>
                      <a:pt x="322" y="1537"/>
                      <a:pt x="239" y="1560"/>
                      <a:pt x="239" y="1560"/>
                    </a:cubicBezTo>
                    <a:lnTo>
                      <a:pt x="548" y="1680"/>
                    </a:lnTo>
                    <a:lnTo>
                      <a:pt x="548" y="2751"/>
                    </a:lnTo>
                    <a:lnTo>
                      <a:pt x="251" y="2751"/>
                    </a:lnTo>
                    <a:lnTo>
                      <a:pt x="251" y="3108"/>
                    </a:lnTo>
                    <a:lnTo>
                      <a:pt x="453" y="3334"/>
                    </a:lnTo>
                    <a:lnTo>
                      <a:pt x="358" y="7442"/>
                    </a:lnTo>
                    <a:lnTo>
                      <a:pt x="143" y="7442"/>
                    </a:lnTo>
                    <a:lnTo>
                      <a:pt x="143" y="7799"/>
                    </a:lnTo>
                    <a:lnTo>
                      <a:pt x="334" y="8002"/>
                    </a:lnTo>
                    <a:lnTo>
                      <a:pt x="251" y="11633"/>
                    </a:lnTo>
                    <a:lnTo>
                      <a:pt x="0" y="11633"/>
                    </a:lnTo>
                    <a:lnTo>
                      <a:pt x="0" y="11990"/>
                    </a:lnTo>
                    <a:lnTo>
                      <a:pt x="239" y="12205"/>
                    </a:lnTo>
                    <a:lnTo>
                      <a:pt x="143" y="15907"/>
                    </a:lnTo>
                    <a:lnTo>
                      <a:pt x="2358" y="15907"/>
                    </a:lnTo>
                    <a:lnTo>
                      <a:pt x="2275" y="12205"/>
                    </a:lnTo>
                    <a:lnTo>
                      <a:pt x="2513" y="11990"/>
                    </a:lnTo>
                    <a:lnTo>
                      <a:pt x="2513" y="11633"/>
                    </a:lnTo>
                    <a:lnTo>
                      <a:pt x="2263" y="11633"/>
                    </a:lnTo>
                    <a:lnTo>
                      <a:pt x="2191" y="8002"/>
                    </a:lnTo>
                    <a:lnTo>
                      <a:pt x="2382" y="7799"/>
                    </a:lnTo>
                    <a:lnTo>
                      <a:pt x="2382" y="7442"/>
                    </a:lnTo>
                    <a:lnTo>
                      <a:pt x="2167" y="7442"/>
                    </a:lnTo>
                    <a:lnTo>
                      <a:pt x="2072" y="3334"/>
                    </a:lnTo>
                    <a:lnTo>
                      <a:pt x="2275" y="3108"/>
                    </a:lnTo>
                    <a:lnTo>
                      <a:pt x="2275" y="2751"/>
                    </a:lnTo>
                    <a:lnTo>
                      <a:pt x="1977" y="2751"/>
                    </a:lnTo>
                    <a:lnTo>
                      <a:pt x="1977" y="1680"/>
                    </a:lnTo>
                    <a:lnTo>
                      <a:pt x="2286" y="1560"/>
                    </a:lnTo>
                    <a:cubicBezTo>
                      <a:pt x="2286" y="1560"/>
                      <a:pt x="2215" y="1549"/>
                      <a:pt x="2048" y="1513"/>
                    </a:cubicBezTo>
                    <a:cubicBezTo>
                      <a:pt x="2096" y="965"/>
                      <a:pt x="1584" y="715"/>
                      <a:pt x="1584" y="715"/>
                    </a:cubicBezTo>
                    <a:cubicBezTo>
                      <a:pt x="1584" y="715"/>
                      <a:pt x="1608" y="668"/>
                      <a:pt x="1524" y="644"/>
                    </a:cubicBezTo>
                    <a:lnTo>
                      <a:pt x="1501" y="644"/>
                    </a:lnTo>
                    <a:lnTo>
                      <a:pt x="1322" y="477"/>
                    </a:lnTo>
                    <a:lnTo>
                      <a:pt x="1334" y="477"/>
                    </a:lnTo>
                    <a:cubicBezTo>
                      <a:pt x="1346" y="477"/>
                      <a:pt x="1310" y="441"/>
                      <a:pt x="1310" y="441"/>
                    </a:cubicBezTo>
                    <a:cubicBezTo>
                      <a:pt x="1310" y="429"/>
                      <a:pt x="1286" y="429"/>
                      <a:pt x="1286" y="429"/>
                    </a:cubicBezTo>
                    <a:cubicBezTo>
                      <a:pt x="1286" y="417"/>
                      <a:pt x="1274" y="394"/>
                      <a:pt x="1263" y="3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74000">
                    <a:srgbClr val="7D386F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" name="Google Shape;1094;p26">
              <a:extLst>
                <a:ext uri="{FF2B5EF4-FFF2-40B4-BE49-F238E27FC236}">
                  <a16:creationId xmlns:a16="http://schemas.microsoft.com/office/drawing/2014/main" id="{5F9C5D22-DF19-43B3-BC55-9E8D39A51A86}"/>
                </a:ext>
              </a:extLst>
            </p:cNvPr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E7A3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1097;p26">
            <a:extLst>
              <a:ext uri="{FF2B5EF4-FFF2-40B4-BE49-F238E27FC236}">
                <a16:creationId xmlns:a16="http://schemas.microsoft.com/office/drawing/2014/main" id="{9C5F5A40-B200-4953-9488-1C993DD65826}"/>
              </a:ext>
            </a:extLst>
          </p:cNvPr>
          <p:cNvGrpSpPr/>
          <p:nvPr/>
        </p:nvGrpSpPr>
        <p:grpSpPr>
          <a:xfrm>
            <a:off x="4287263" y="664519"/>
            <a:ext cx="558125" cy="536100"/>
            <a:chOff x="6535925" y="-2669850"/>
            <a:chExt cx="558125" cy="536100"/>
          </a:xfrm>
        </p:grpSpPr>
        <p:sp>
          <p:nvSpPr>
            <p:cNvPr id="203" name="Google Shape;1098;p26">
              <a:extLst>
                <a:ext uri="{FF2B5EF4-FFF2-40B4-BE49-F238E27FC236}">
                  <a16:creationId xmlns:a16="http://schemas.microsoft.com/office/drawing/2014/main" id="{75B32D3D-E4DB-430C-B0C2-33B3B05B21F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099;p26">
              <a:extLst>
                <a:ext uri="{FF2B5EF4-FFF2-40B4-BE49-F238E27FC236}">
                  <a16:creationId xmlns:a16="http://schemas.microsoft.com/office/drawing/2014/main" id="{92CDC220-F770-45E0-A4EF-614370696C0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00;p26">
              <a:extLst>
                <a:ext uri="{FF2B5EF4-FFF2-40B4-BE49-F238E27FC236}">
                  <a16:creationId xmlns:a16="http://schemas.microsoft.com/office/drawing/2014/main" id="{8A3E086F-38A5-4F2F-80E2-A17546205CEC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6" name="صورة 20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50D8F4-1B78-4633-97E3-67F2123DA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7" y="21852"/>
            <a:ext cx="2052316" cy="1212731"/>
          </a:xfrm>
          <a:prstGeom prst="rect">
            <a:avLst/>
          </a:prstGeom>
          <a:effectLst/>
        </p:spPr>
      </p:pic>
      <p:pic>
        <p:nvPicPr>
          <p:cNvPr id="207" name="صورة 206" descr="صورة تحتوي على طعام, رسم&#10;&#10;تم إنشاء الوصف تلقائياً">
            <a:extLst>
              <a:ext uri="{FF2B5EF4-FFF2-40B4-BE49-F238E27FC236}">
                <a16:creationId xmlns:a16="http://schemas.microsoft.com/office/drawing/2014/main" id="{36F63747-BC2B-4BB5-A865-64246C3FD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468" y="73796"/>
            <a:ext cx="2080932" cy="1115379"/>
          </a:xfrm>
          <a:prstGeom prst="rect">
            <a:avLst/>
          </a:prstGeom>
          <a:effectLst/>
        </p:spPr>
      </p:pic>
      <p:sp>
        <p:nvSpPr>
          <p:cNvPr id="208" name="Google Shape;126;p26">
            <a:extLst>
              <a:ext uri="{FF2B5EF4-FFF2-40B4-BE49-F238E27FC236}">
                <a16:creationId xmlns:a16="http://schemas.microsoft.com/office/drawing/2014/main" id="{73990C65-A1F5-4691-8575-27B4B62FEACC}"/>
              </a:ext>
            </a:extLst>
          </p:cNvPr>
          <p:cNvSpPr txBox="1">
            <a:spLocks/>
          </p:cNvSpPr>
          <p:nvPr/>
        </p:nvSpPr>
        <p:spPr>
          <a:xfrm>
            <a:off x="2073145" y="2478073"/>
            <a:ext cx="5022960" cy="59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الوحدة: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الثالثة (سورة الأعراف)</a:t>
            </a:r>
          </a:p>
        </p:txBody>
      </p:sp>
      <p:sp>
        <p:nvSpPr>
          <p:cNvPr id="209" name="Google Shape;126;p26">
            <a:extLst>
              <a:ext uri="{FF2B5EF4-FFF2-40B4-BE49-F238E27FC236}">
                <a16:creationId xmlns:a16="http://schemas.microsoft.com/office/drawing/2014/main" id="{614BB209-65AE-49D2-B16F-8F5ECA6C5707}"/>
              </a:ext>
            </a:extLst>
          </p:cNvPr>
          <p:cNvSpPr txBox="1">
            <a:spLocks/>
          </p:cNvSpPr>
          <p:nvPr/>
        </p:nvSpPr>
        <p:spPr>
          <a:xfrm>
            <a:off x="4234927" y="4225794"/>
            <a:ext cx="5022960" cy="9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     معلم المادة:</a:t>
            </a:r>
          </a:p>
          <a:p>
            <a:pPr algn="r">
              <a:lnSpc>
                <a:spcPct val="120000"/>
              </a:lnSpc>
            </a:pPr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 </a:t>
            </a:r>
            <a:r>
              <a:rPr lang="ar-SA" sz="2400" dirty="0">
                <a:solidFill>
                  <a:schemeClr val="accent6">
                    <a:lumMod val="90000"/>
                  </a:schemeClr>
                </a:solidFill>
                <a:effectLst>
                  <a:glow rad="1016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أستاذ أحمد جمعان الغامدي</a:t>
            </a:r>
          </a:p>
        </p:txBody>
      </p:sp>
      <p:sp>
        <p:nvSpPr>
          <p:cNvPr id="210" name="Google Shape;126;p26">
            <a:extLst>
              <a:ext uri="{FF2B5EF4-FFF2-40B4-BE49-F238E27FC236}">
                <a16:creationId xmlns:a16="http://schemas.microsoft.com/office/drawing/2014/main" id="{2F5EFA5D-238C-457E-9D5E-3A2C36819B0C}"/>
              </a:ext>
            </a:extLst>
          </p:cNvPr>
          <p:cNvSpPr txBox="1">
            <a:spLocks/>
          </p:cNvSpPr>
          <p:nvPr/>
        </p:nvSpPr>
        <p:spPr>
          <a:xfrm>
            <a:off x="1999296" y="3646957"/>
            <a:ext cx="5022960" cy="94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2400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الصفحة: </a:t>
            </a:r>
          </a:p>
          <a:p>
            <a:r>
              <a:rPr lang="ar-SA" sz="2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Hacen Algeria Hd" panose="02000500000000000000" pitchFamily="2" charset="-78"/>
                <a:cs typeface="Hacen Algeria Hd" panose="02000500000000000000" pitchFamily="2" charset="-78"/>
              </a:rPr>
              <a:t>51</a:t>
            </a:r>
          </a:p>
        </p:txBody>
      </p:sp>
      <p:sp>
        <p:nvSpPr>
          <p:cNvPr id="211" name="Google Shape;126;p26">
            <a:extLst>
              <a:ext uri="{FF2B5EF4-FFF2-40B4-BE49-F238E27FC236}">
                <a16:creationId xmlns:a16="http://schemas.microsoft.com/office/drawing/2014/main" id="{0E673048-10E5-4E33-A23A-B922FE322235}"/>
              </a:ext>
            </a:extLst>
          </p:cNvPr>
          <p:cNvSpPr txBox="1">
            <a:spLocks/>
          </p:cNvSpPr>
          <p:nvPr/>
        </p:nvSpPr>
        <p:spPr>
          <a:xfrm>
            <a:off x="1640913" y="1156407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000" dirty="0">
                <a:solidFill>
                  <a:schemeClr val="accent6">
                    <a:lumMod val="90000"/>
                  </a:schemeClr>
                </a:solidFill>
                <a:effectLst>
                  <a:glow rad="762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تفسير سورة الأعراف</a:t>
            </a:r>
          </a:p>
        </p:txBody>
      </p:sp>
      <p:sp>
        <p:nvSpPr>
          <p:cNvPr id="212" name="دبوس زينة 211">
            <a:extLst>
              <a:ext uri="{FF2B5EF4-FFF2-40B4-BE49-F238E27FC236}">
                <a16:creationId xmlns:a16="http://schemas.microsoft.com/office/drawing/2014/main" id="{9D3309DA-B821-44CA-BA40-8A613972BD1E}"/>
              </a:ext>
            </a:extLst>
          </p:cNvPr>
          <p:cNvSpPr/>
          <p:nvPr/>
        </p:nvSpPr>
        <p:spPr>
          <a:xfrm>
            <a:off x="3257433" y="1991467"/>
            <a:ext cx="2773555" cy="484078"/>
          </a:xfrm>
          <a:prstGeom prst="plaque">
            <a:avLst/>
          </a:prstGeom>
          <a:gradFill>
            <a:gsLst>
              <a:gs pos="0">
                <a:srgbClr val="C05200"/>
              </a:gs>
              <a:gs pos="100000">
                <a:srgbClr val="F4B780"/>
              </a:gs>
            </a:gsLst>
            <a:lin ang="5400000" scaled="1"/>
          </a:gradFill>
          <a:ln w="38100">
            <a:solidFill>
              <a:srgbClr val="CC6B1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3" name="Google Shape;126;p26">
            <a:extLst>
              <a:ext uri="{FF2B5EF4-FFF2-40B4-BE49-F238E27FC236}">
                <a16:creationId xmlns:a16="http://schemas.microsoft.com/office/drawing/2014/main" id="{762433AD-FE8E-4488-9290-C92C6D8D3C87}"/>
              </a:ext>
            </a:extLst>
          </p:cNvPr>
          <p:cNvSpPr txBox="1">
            <a:spLocks/>
          </p:cNvSpPr>
          <p:nvPr/>
        </p:nvSpPr>
        <p:spPr>
          <a:xfrm>
            <a:off x="3134122" y="2150696"/>
            <a:ext cx="3016468" cy="31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18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964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من الآية (26) إلى الآية (27)</a:t>
            </a:r>
          </a:p>
        </p:txBody>
      </p:sp>
    </p:spTree>
    <p:extLst>
      <p:ext uri="{BB962C8B-B14F-4D97-AF65-F5344CB8AC3E}">
        <p14:creationId xmlns:p14="http://schemas.microsoft.com/office/powerpoint/2010/main" val="30972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075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66066" y="1236867"/>
            <a:ext cx="9210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spcAft>
                <a:spcPts val="800"/>
              </a:spcAft>
            </a:pPr>
            <a:r>
              <a:rPr lang="ar-SA" sz="28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ارجع الى سورة الإسراء (94-102)، واستخرج آية لها صلة ببعض ما دلت عليه آيات الدرس.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2A660"/>
              </a:solidFill>
              <a:effectLst>
                <a:glow rad="114300">
                  <a:srgbClr val="4C2100"/>
                </a:glow>
              </a:effectLst>
              <a:uLnTx/>
              <a:uFillTx/>
              <a:latin typeface="Hacen Liner XL" panose="02000000000000000000" pitchFamily="2" charset="-78"/>
              <a:cs typeface="Hacen Liner XL" panose="02000000000000000000" pitchFamily="2" charset="-78"/>
              <a:sym typeface="Arial"/>
            </a:endParaRP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0" y="2132149"/>
            <a:ext cx="9144587" cy="1330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قال تعالى : </a:t>
            </a: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( وَمَن يَهْدِ اللَّهُ فَهُوَ الْمُهْتَدِ ۖ وَمَن يُضْلِلْ فَلَن تَجِدَ لَهُمْ أَوْلِيَاءَ مِن دُونِهِ ۖ وَنَحْشُرُهُمْ يَوْمَ الْقِيَامَةِ </a:t>
            </a:r>
            <a:r>
              <a:rPr lang="ar-SA" sz="2000" b="1" dirty="0" err="1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عَلَىٰ</a:t>
            </a:r>
            <a:r>
              <a:rPr lang="ar-SA" sz="20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وُجُوهِهِمْ عُمْيًا وَبُكْمًا وَصُمًّا ۖ مَّأْوَاهُمْ جَهَنَّمُ ۖ كُلَّمَا خَبَتْ زِدْنَاهُمْ سَعِيرًا ).</a:t>
            </a:r>
            <a:endParaRPr lang="ar-SA" sz="2400" b="1" dirty="0">
              <a:solidFill>
                <a:srgbClr val="F8D1AE">
                  <a:lumMod val="90000"/>
                </a:srgbClr>
              </a:solidFill>
              <a:effectLst>
                <a:glow rad="114300">
                  <a:srgbClr val="763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83279" y="1355162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1">
              <a:spcAft>
                <a:spcPts val="800"/>
              </a:spcAft>
            </a:pPr>
            <a:r>
              <a:rPr lang="ar-SA" sz="28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تأمل الآيات الآتية في السورة ( 30-175-200-201)، واستخرج الجامع بينهما وبين آيات الدرس.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2A660"/>
              </a:solidFill>
              <a:effectLst>
                <a:glow rad="114300">
                  <a:srgbClr val="4C2100"/>
                </a:glow>
              </a:effectLst>
              <a:uLnTx/>
              <a:uFillTx/>
              <a:latin typeface="Hacen Liner XL" panose="02000000000000000000" pitchFamily="2" charset="-78"/>
              <a:cs typeface="Hacen Liner XL" panose="02000000000000000000" pitchFamily="2" charset="-78"/>
              <a:sym typeface="Arial"/>
            </a:endParaRP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6132893-3303-4733-8428-60324D605ABD}"/>
              </a:ext>
            </a:extLst>
          </p:cNvPr>
          <p:cNvSpPr txBox="1"/>
          <p:nvPr/>
        </p:nvSpPr>
        <p:spPr>
          <a:xfrm>
            <a:off x="2261138" y="2362379"/>
            <a:ext cx="4067209" cy="522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30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F8D1AE">
                    <a:lumMod val="90000"/>
                  </a:srgbClr>
                </a:solidFill>
                <a:effectLst>
                  <a:glow rad="114300">
                    <a:srgbClr val="76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التحذير من الشيطان وكيده.</a:t>
            </a:r>
          </a:p>
        </p:txBody>
      </p:sp>
    </p:spTree>
    <p:extLst>
      <p:ext uri="{BB962C8B-B14F-4D97-AF65-F5344CB8AC3E}">
        <p14:creationId xmlns:p14="http://schemas.microsoft.com/office/powerpoint/2010/main" val="27044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2955830" y="239959"/>
            <a:ext cx="2804007" cy="836260"/>
            <a:chOff x="463764" y="1472422"/>
            <a:chExt cx="41070639" cy="3283008"/>
          </a:xfrm>
          <a:solidFill>
            <a:srgbClr val="F5C08F"/>
          </a:solidFill>
          <a:effectLst>
            <a:glow rad="88900">
              <a:srgbClr val="923F00"/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 w="3175"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126;p26">
            <a:extLst>
              <a:ext uri="{FF2B5EF4-FFF2-40B4-BE49-F238E27FC236}">
                <a16:creationId xmlns:a16="http://schemas.microsoft.com/office/drawing/2014/main" id="{FE066B60-2A75-43F9-9B1C-CA9FD929D9F3}"/>
              </a:ext>
            </a:extLst>
          </p:cNvPr>
          <p:cNvSpPr txBox="1">
            <a:spLocks/>
          </p:cNvSpPr>
          <p:nvPr/>
        </p:nvSpPr>
        <p:spPr>
          <a:xfrm>
            <a:off x="2971861" y="340769"/>
            <a:ext cx="2771605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Questv1" panose="01000500000000020006" pitchFamily="50" charset="-78"/>
                <a:cs typeface="Questv1" panose="01000500000000020006" pitchFamily="50" charset="-78"/>
                <a:sym typeface="Berkshire Swash"/>
              </a:rPr>
              <a:t>نشاط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7F1">
                  <a:lumMod val="90000"/>
                </a:srgbClr>
              </a:solidFill>
              <a:effectLst>
                <a:glow rad="88900">
                  <a:srgbClr val="FFF7F1">
                    <a:lumMod val="25000"/>
                  </a:srgbClr>
                </a:glow>
              </a:effectLst>
              <a:uLnTx/>
              <a:uFillTx/>
              <a:latin typeface="Questv1" panose="01000500000000020006" pitchFamily="50" charset="-78"/>
              <a:cs typeface="Questv1" panose="01000500000000020006" pitchFamily="50" charset="-78"/>
              <a:sym typeface="Berkshire Swash"/>
            </a:endParaRPr>
          </a:p>
        </p:txBody>
      </p:sp>
      <p:grpSp>
        <p:nvGrpSpPr>
          <p:cNvPr id="43" name="Google Shape;1437;p36">
            <a:extLst>
              <a:ext uri="{FF2B5EF4-FFF2-40B4-BE49-F238E27FC236}">
                <a16:creationId xmlns:a16="http://schemas.microsoft.com/office/drawing/2014/main" id="{35FA222C-260C-4C6F-A4FF-676A1F6ADAE6}"/>
              </a:ext>
            </a:extLst>
          </p:cNvPr>
          <p:cNvGrpSpPr/>
          <p:nvPr/>
        </p:nvGrpSpPr>
        <p:grpSpPr>
          <a:xfrm>
            <a:off x="7913065" y="104779"/>
            <a:ext cx="1105166" cy="1061552"/>
            <a:chOff x="6535925" y="-2669850"/>
            <a:chExt cx="558125" cy="536100"/>
          </a:xfrm>
        </p:grpSpPr>
        <p:sp>
          <p:nvSpPr>
            <p:cNvPr id="55" name="Google Shape;1438;p36">
              <a:extLst>
                <a:ext uri="{FF2B5EF4-FFF2-40B4-BE49-F238E27FC236}">
                  <a16:creationId xmlns:a16="http://schemas.microsoft.com/office/drawing/2014/main" id="{3D3C5429-ED37-45B5-A6EE-BEC71A16814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39;p36">
              <a:extLst>
                <a:ext uri="{FF2B5EF4-FFF2-40B4-BE49-F238E27FC236}">
                  <a16:creationId xmlns:a16="http://schemas.microsoft.com/office/drawing/2014/main" id="{BDA13AB0-F992-463C-A816-1C760B3C759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40;p36">
              <a:extLst>
                <a:ext uri="{FF2B5EF4-FFF2-40B4-BE49-F238E27FC236}">
                  <a16:creationId xmlns:a16="http://schemas.microsoft.com/office/drawing/2014/main" id="{ED36222E-E060-4324-BC28-7E4F942D0FD4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1437;p36">
            <a:extLst>
              <a:ext uri="{FF2B5EF4-FFF2-40B4-BE49-F238E27FC236}">
                <a16:creationId xmlns:a16="http://schemas.microsoft.com/office/drawing/2014/main" id="{460D292C-77BA-4F27-BD03-9183C899B0CD}"/>
              </a:ext>
            </a:extLst>
          </p:cNvPr>
          <p:cNvGrpSpPr/>
          <p:nvPr/>
        </p:nvGrpSpPr>
        <p:grpSpPr>
          <a:xfrm>
            <a:off x="303428" y="97885"/>
            <a:ext cx="1105166" cy="1061552"/>
            <a:chOff x="6535925" y="-2669850"/>
            <a:chExt cx="558125" cy="536100"/>
          </a:xfrm>
        </p:grpSpPr>
        <p:sp>
          <p:nvSpPr>
            <p:cNvPr id="62" name="Google Shape;1438;p36">
              <a:extLst>
                <a:ext uri="{FF2B5EF4-FFF2-40B4-BE49-F238E27FC236}">
                  <a16:creationId xmlns:a16="http://schemas.microsoft.com/office/drawing/2014/main" id="{FD6477B6-5B26-44C9-AC19-A5F3BFB4BD12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39;p36">
              <a:extLst>
                <a:ext uri="{FF2B5EF4-FFF2-40B4-BE49-F238E27FC236}">
                  <a16:creationId xmlns:a16="http://schemas.microsoft.com/office/drawing/2014/main" id="{FD896054-929A-49C3-9D0D-0F2D6633944B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40;p36">
              <a:extLst>
                <a:ext uri="{FF2B5EF4-FFF2-40B4-BE49-F238E27FC236}">
                  <a16:creationId xmlns:a16="http://schemas.microsoft.com/office/drawing/2014/main" id="{8F1C128F-1611-4B5A-A28B-1E1504887A06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9C278D61-5980-482F-9726-F627B81F629F}"/>
              </a:ext>
            </a:extLst>
          </p:cNvPr>
          <p:cNvSpPr txBox="1"/>
          <p:nvPr/>
        </p:nvSpPr>
        <p:spPr>
          <a:xfrm>
            <a:off x="-141223" y="1042145"/>
            <a:ext cx="91594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1">
              <a:lnSpc>
                <a:spcPct val="150000"/>
              </a:lnSpc>
              <a:spcAft>
                <a:spcPts val="800"/>
              </a:spcAft>
              <a:defRPr/>
            </a:pPr>
            <a:r>
              <a:rPr lang="ar-SA" sz="2400" b="1" dirty="0">
                <a:solidFill>
                  <a:srgbClr val="F2A660"/>
                </a:solidFill>
                <a:effectLst>
                  <a:glow rad="114300">
                    <a:srgbClr val="4C2100"/>
                  </a:glow>
                </a:effectLst>
                <a:latin typeface="Hacen Liner XL" panose="02000000000000000000" pitchFamily="2" charset="-78"/>
                <a:cs typeface="Hacen Liner XL" panose="02000000000000000000" pitchFamily="2" charset="-78"/>
              </a:rPr>
              <a:t>ضع إشارة ( صح ) أمام الخيار الصحيح فيما يأتي: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2A660"/>
              </a:solidFill>
              <a:effectLst>
                <a:glow rad="114300">
                  <a:srgbClr val="4C2100"/>
                </a:glow>
              </a:effectLst>
              <a:uLnTx/>
              <a:uFillTx/>
              <a:latin typeface="Hacen Liner XL" panose="02000000000000000000" pitchFamily="2" charset="-78"/>
              <a:cs typeface="Hacen Liner XL" panose="02000000000000000000" pitchFamily="2" charset="-78"/>
              <a:sym typeface="Arial"/>
            </a:endParaRPr>
          </a:p>
        </p:txBody>
      </p:sp>
      <p:pic>
        <p:nvPicPr>
          <p:cNvPr id="68" name="صورة 6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CEA4E8-D1BB-4D9F-8980-3C4F8E30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079" y="4298716"/>
            <a:ext cx="1403187" cy="829155"/>
          </a:xfrm>
          <a:prstGeom prst="rect">
            <a:avLst/>
          </a:prstGeom>
          <a:effectLst/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EEC272C5-2A05-436A-9B2A-D7A37BE50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838570"/>
              </p:ext>
            </p:extLst>
          </p:nvPr>
        </p:nvGraphicFramePr>
        <p:xfrm>
          <a:off x="127096" y="1699659"/>
          <a:ext cx="8920715" cy="2392591"/>
        </p:xfrm>
        <a:graphic>
          <a:graphicData uri="http://schemas.openxmlformats.org/drawingml/2006/table">
            <a:tbl>
              <a:tblPr rtl="1" firstRow="1" firstCol="1" bandRow="1">
                <a:tableStyleId>{1199872C-FC81-420D-8984-7931245BD08B}</a:tableStyleId>
              </a:tblPr>
              <a:tblGrid>
                <a:gridCol w="3306230">
                  <a:extLst>
                    <a:ext uri="{9D8B030D-6E8A-4147-A177-3AD203B41FA5}">
                      <a16:colId xmlns:a16="http://schemas.microsoft.com/office/drawing/2014/main" val="4043422579"/>
                    </a:ext>
                  </a:extLst>
                </a:gridCol>
                <a:gridCol w="1658679">
                  <a:extLst>
                    <a:ext uri="{9D8B030D-6E8A-4147-A177-3AD203B41FA5}">
                      <a16:colId xmlns:a16="http://schemas.microsoft.com/office/drawing/2014/main" val="2399737255"/>
                    </a:ext>
                  </a:extLst>
                </a:gridCol>
                <a:gridCol w="2753832">
                  <a:extLst>
                    <a:ext uri="{9D8B030D-6E8A-4147-A177-3AD203B41FA5}">
                      <a16:colId xmlns:a16="http://schemas.microsoft.com/office/drawing/2014/main" val="472088534"/>
                    </a:ext>
                  </a:extLst>
                </a:gridCol>
                <a:gridCol w="1201974">
                  <a:extLst>
                    <a:ext uri="{9D8B030D-6E8A-4147-A177-3AD203B41FA5}">
                      <a16:colId xmlns:a16="http://schemas.microsoft.com/office/drawing/2014/main" val="544520938"/>
                    </a:ext>
                  </a:extLst>
                </a:gridCol>
              </a:tblGrid>
              <a:tr h="457479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ar-SA" sz="2400" b="1" i="0" u="none" strike="noStrike" cap="none" dirty="0">
                          <a:solidFill>
                            <a:srgbClr val="F2A660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Hacen Liner XL" panose="02000000000000000000" pitchFamily="2" charset="-78"/>
                          <a:ea typeface="+mn-ea"/>
                          <a:cs typeface="Hacen Liner XL" panose="02000000000000000000" pitchFamily="2" charset="-78"/>
                          <a:sym typeface="Arial"/>
                        </a:rPr>
                        <a:t>العبارة</a:t>
                      </a:r>
                      <a:r>
                        <a:rPr lang="ar-SA" sz="2000" b="1" i="0" u="none" strike="noStrike" cap="none" dirty="0">
                          <a:solidFill>
                            <a:srgbClr val="F2A660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Hacen Liner XL" panose="02000000000000000000" pitchFamily="2" charset="-78"/>
                          <a:ea typeface="+mn-ea"/>
                          <a:cs typeface="Hacen Liner XL" panose="02000000000000000000" pitchFamily="2" charset="-78"/>
                          <a:sym typeface="Arial"/>
                        </a:rPr>
                        <a:t> </a:t>
                      </a:r>
                      <a:endParaRPr lang="en-US" sz="2000" b="1" i="0" u="none" strike="noStrike" cap="none" dirty="0">
                        <a:solidFill>
                          <a:srgbClr val="F2A660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Hacen Liner XL" panose="02000000000000000000" pitchFamily="2" charset="-78"/>
                        <a:ea typeface="+mn-ea"/>
                        <a:cs typeface="Hacen Liner XL" panose="02000000000000000000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ar-SA" sz="2000" b="1" i="0" u="none" strike="noStrike" cap="none" dirty="0">
                          <a:solidFill>
                            <a:srgbClr val="F2A660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Hacen Liner XL" panose="02000000000000000000" pitchFamily="2" charset="-78"/>
                          <a:ea typeface="+mn-ea"/>
                          <a:cs typeface="Hacen Liner XL" panose="02000000000000000000" pitchFamily="2" charset="-78"/>
                          <a:sym typeface="Arial"/>
                        </a:rPr>
                        <a:t>دلت عليها الآيات </a:t>
                      </a:r>
                      <a:endParaRPr lang="en-US" sz="2000" b="1" i="0" u="none" strike="noStrike" cap="none" dirty="0">
                        <a:solidFill>
                          <a:srgbClr val="F2A660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Hacen Liner XL" panose="02000000000000000000" pitchFamily="2" charset="-78"/>
                        <a:ea typeface="+mn-ea"/>
                        <a:cs typeface="Hacen Liner XL" panose="02000000000000000000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ar-SA" sz="2000" b="1" i="0" u="none" strike="noStrike" cap="none" dirty="0">
                          <a:solidFill>
                            <a:srgbClr val="F2A660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Hacen Liner XL" panose="02000000000000000000" pitchFamily="2" charset="-78"/>
                          <a:ea typeface="+mn-ea"/>
                          <a:cs typeface="Hacen Liner XL" panose="02000000000000000000" pitchFamily="2" charset="-78"/>
                          <a:sym typeface="Arial"/>
                        </a:rPr>
                        <a:t>صحيحة ولم تدل عليها الآيات </a:t>
                      </a:r>
                      <a:endParaRPr lang="en-US" sz="2000" b="1" i="0" u="none" strike="noStrike" cap="none" dirty="0">
                        <a:solidFill>
                          <a:srgbClr val="F2A660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Hacen Liner XL" panose="02000000000000000000" pitchFamily="2" charset="-78"/>
                        <a:ea typeface="+mn-ea"/>
                        <a:cs typeface="Hacen Liner XL" panose="02000000000000000000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ar-SA" sz="2000" b="1" i="0" u="none" strike="noStrike" cap="none" dirty="0">
                          <a:solidFill>
                            <a:srgbClr val="F2A660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Hacen Liner XL" panose="02000000000000000000" pitchFamily="2" charset="-78"/>
                          <a:ea typeface="+mn-ea"/>
                          <a:cs typeface="Hacen Liner XL" panose="02000000000000000000" pitchFamily="2" charset="-78"/>
                          <a:sym typeface="Arial"/>
                        </a:rPr>
                        <a:t>غير صحيحة</a:t>
                      </a:r>
                      <a:endParaRPr lang="en-US" sz="2000" b="1" i="0" u="none" strike="noStrike" cap="none" dirty="0">
                        <a:solidFill>
                          <a:srgbClr val="F2A660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Hacen Liner XL" panose="02000000000000000000" pitchFamily="2" charset="-78"/>
                        <a:ea typeface="+mn-ea"/>
                        <a:cs typeface="Hacen Liner XL" panose="02000000000000000000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368825"/>
                  </a:ext>
                </a:extLst>
              </a:tr>
              <a:tr h="360673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ar-SA" sz="13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+mn-ea"/>
                          <a:cs typeface="BoutrosNewsH1" pitchFamily="2" charset="-78"/>
                          <a:sym typeface="Arial"/>
                        </a:rPr>
                        <a:t>الإيمان سبب لحماية المسلم من وسوسة الشيطان</a:t>
                      </a:r>
                      <a:endParaRPr lang="en-US" sz="13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718836"/>
                  </a:ext>
                </a:extLst>
              </a:tr>
              <a:tr h="342347">
                <a:tc>
                  <a:txBody>
                    <a:bodyPr/>
                    <a:lstStyle/>
                    <a:p>
                      <a:pPr algn="ctr" rtl="1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ar-SA" sz="14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+mn-ea"/>
                          <a:cs typeface="BoutrosNewsH1" pitchFamily="2" charset="-78"/>
                          <a:sym typeface="Arial"/>
                        </a:rPr>
                        <a:t>يجب ستر العورة في الصلاة</a:t>
                      </a:r>
                      <a:endParaRPr lang="en-US" sz="14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910917"/>
                  </a:ext>
                </a:extLst>
              </a:tr>
              <a:tr h="340242">
                <a:tc>
                  <a:txBody>
                    <a:bodyPr/>
                    <a:lstStyle/>
                    <a:p>
                      <a:pPr algn="ctr" rtl="1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ar-SA" sz="14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+mn-ea"/>
                          <a:cs typeface="BoutrosNewsH1" pitchFamily="2" charset="-78"/>
                          <a:sym typeface="Arial"/>
                        </a:rPr>
                        <a:t>مشروعية الاستعاذة بالله من الشيطان الرجيم</a:t>
                      </a:r>
                      <a:endParaRPr lang="en-US" sz="14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125927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SA" sz="14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+mn-ea"/>
                          <a:cs typeface="BoutrosNewsH1" pitchFamily="2" charset="-78"/>
                          <a:sym typeface="Arial"/>
                        </a:rPr>
                        <a:t>المرآة عورة كلها إلا الوجه والكفين</a:t>
                      </a:r>
                      <a:endParaRPr lang="en-US" sz="14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Arial"/>
                        <a:cs typeface="BoutrosNewsH1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90000"/>
                        </a:lnSpc>
                        <a:spcAft>
                          <a:spcPts val="800"/>
                        </a:spcAft>
                      </a:pP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45352"/>
                  </a:ext>
                </a:extLst>
              </a:tr>
              <a:tr h="29786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SA" sz="14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Arial"/>
                          <a:cs typeface="BoutrosNewsH1" pitchFamily="2" charset="-78"/>
                          <a:sym typeface="Arial"/>
                        </a:rPr>
                        <a:t>الثياب نعمة أنعمها الله على عباده</a:t>
                      </a:r>
                      <a:endParaRPr lang="en-US" sz="14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563601"/>
                  </a:ext>
                </a:extLst>
              </a:tr>
              <a:tr h="26438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SA" sz="1400" b="1" i="0" u="none" strike="noStrike" cap="none" dirty="0">
                          <a:solidFill>
                            <a:srgbClr val="F3AF71"/>
                          </a:solidFill>
                          <a:effectLst>
                            <a:glow rad="114300">
                              <a:srgbClr val="4C2100"/>
                            </a:glow>
                          </a:effectLst>
                          <a:latin typeface="BoutrosNewsH1" pitchFamily="2" charset="-78"/>
                          <a:ea typeface="Arial"/>
                          <a:cs typeface="BoutrosNewsH1" pitchFamily="2" charset="-78"/>
                          <a:sym typeface="Arial"/>
                        </a:rPr>
                        <a:t>الشيطان يحرص على الخير</a:t>
                      </a:r>
                      <a:endParaRPr lang="en-US" sz="1400" b="1" i="0" u="none" strike="noStrike" cap="none" dirty="0">
                        <a:solidFill>
                          <a:srgbClr val="F3AF71"/>
                        </a:solidFill>
                        <a:effectLst>
                          <a:glow rad="114300">
                            <a:srgbClr val="4C2100"/>
                          </a:glow>
                        </a:effectLst>
                        <a:latin typeface="BoutrosNewsH1" pitchFamily="2" charset="-78"/>
                        <a:ea typeface="+mn-ea"/>
                        <a:cs typeface="BoutrosNewsH1" pitchFamily="2" charset="-78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i="0" u="none" strike="noStrike" cap="none" dirty="0">
                          <a:solidFill>
                            <a:schemeClr val="accent5">
                              <a:lumMod val="90000"/>
                            </a:schemeClr>
                          </a:solidFill>
                          <a:effectLst>
                            <a:glow rad="76200">
                              <a:srgbClr val="7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  <a:sym typeface="Arial"/>
                        </a:rPr>
                        <a:t> </a:t>
                      </a: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endParaRPr lang="en-US" sz="1600" b="1" i="0" u="none" strike="noStrike" cap="none" dirty="0">
                        <a:solidFill>
                          <a:schemeClr val="accent5">
                            <a:lumMod val="90000"/>
                          </a:schemeClr>
                        </a:solidFill>
                        <a:effectLst>
                          <a:glow rad="76200">
                            <a:srgbClr val="7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  <a:sym typeface="Arial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838093"/>
                  </a:ext>
                </a:extLst>
              </a:tr>
            </a:tbl>
          </a:graphicData>
        </a:graphic>
      </p:graphicFrame>
      <p:pic>
        <p:nvPicPr>
          <p:cNvPr id="5" name="رسم 4" descr="علامة تحديد مع تعبئة خالصة">
            <a:extLst>
              <a:ext uri="{FF2B5EF4-FFF2-40B4-BE49-F238E27FC236}">
                <a16:creationId xmlns:a16="http://schemas.microsoft.com/office/drawing/2014/main" id="{E30BA596-DA32-4CDA-B0AA-8081BEB0F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2134" y="2150623"/>
            <a:ext cx="386123" cy="386123"/>
          </a:xfrm>
          <a:prstGeom prst="rect">
            <a:avLst/>
          </a:prstGeom>
        </p:spPr>
      </p:pic>
      <p:pic>
        <p:nvPicPr>
          <p:cNvPr id="35" name="رسم 34" descr="علامة تحديد مع تعبئة خالصة">
            <a:extLst>
              <a:ext uri="{FF2B5EF4-FFF2-40B4-BE49-F238E27FC236}">
                <a16:creationId xmlns:a16="http://schemas.microsoft.com/office/drawing/2014/main" id="{A21BF5A2-C2AE-46FD-8BA5-378051418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3815" y="2503408"/>
            <a:ext cx="386123" cy="386123"/>
          </a:xfrm>
          <a:prstGeom prst="rect">
            <a:avLst/>
          </a:prstGeom>
        </p:spPr>
      </p:pic>
      <p:pic>
        <p:nvPicPr>
          <p:cNvPr id="36" name="رسم 35" descr="علامة تحديد مع تعبئة خالصة">
            <a:extLst>
              <a:ext uri="{FF2B5EF4-FFF2-40B4-BE49-F238E27FC236}">
                <a16:creationId xmlns:a16="http://schemas.microsoft.com/office/drawing/2014/main" id="{A946585D-53E6-425A-9514-1134831B1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5692" y="2836330"/>
            <a:ext cx="386123" cy="386123"/>
          </a:xfrm>
          <a:prstGeom prst="rect">
            <a:avLst/>
          </a:prstGeom>
        </p:spPr>
      </p:pic>
      <p:pic>
        <p:nvPicPr>
          <p:cNvPr id="38" name="رسم 37" descr="علامة تحديد مع تعبئة خالصة">
            <a:extLst>
              <a:ext uri="{FF2B5EF4-FFF2-40B4-BE49-F238E27FC236}">
                <a16:creationId xmlns:a16="http://schemas.microsoft.com/office/drawing/2014/main" id="{11ACB128-DD12-495E-9E9B-CBCB063B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6159" y="3167970"/>
            <a:ext cx="386123" cy="386123"/>
          </a:xfrm>
          <a:prstGeom prst="rect">
            <a:avLst/>
          </a:prstGeom>
        </p:spPr>
      </p:pic>
      <p:pic>
        <p:nvPicPr>
          <p:cNvPr id="39" name="رسم 38" descr="علامة تحديد مع تعبئة خالصة">
            <a:extLst>
              <a:ext uri="{FF2B5EF4-FFF2-40B4-BE49-F238E27FC236}">
                <a16:creationId xmlns:a16="http://schemas.microsoft.com/office/drawing/2014/main" id="{C19C24B3-468B-4C24-BBF9-8DEE8E3BB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5279" y="3482630"/>
            <a:ext cx="386123" cy="386123"/>
          </a:xfrm>
          <a:prstGeom prst="rect">
            <a:avLst/>
          </a:prstGeom>
        </p:spPr>
      </p:pic>
      <p:pic>
        <p:nvPicPr>
          <p:cNvPr id="40" name="رسم 39" descr="علامة تحديد مع تعبئة خالصة">
            <a:extLst>
              <a:ext uri="{FF2B5EF4-FFF2-40B4-BE49-F238E27FC236}">
                <a16:creationId xmlns:a16="http://schemas.microsoft.com/office/drawing/2014/main" id="{59A68037-1A57-46F8-A04C-07D04779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372" y="3787731"/>
            <a:ext cx="352146" cy="3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4">
              <a:lumMod val="40000"/>
              <a:lumOff val="60000"/>
            </a:schemeClr>
          </a:solidFill>
          <a:effectLst>
            <a:glow rad="127000">
              <a:schemeClr val="accent4">
                <a:lumMod val="50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4279" y="145064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التقويم</a:t>
            </a:r>
            <a:endParaRPr sz="11500" dirty="0">
              <a:solidFill>
                <a:schemeClr val="accent6">
                  <a:lumMod val="90000"/>
                </a:schemeClr>
              </a:solidFill>
              <a:effectLst>
                <a:glow rad="88900">
                  <a:schemeClr val="accent6">
                    <a:lumMod val="25000"/>
                  </a:schemeClr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4" name="Google Shape;1097;p26">
            <a:extLst>
              <a:ext uri="{FF2B5EF4-FFF2-40B4-BE49-F238E27FC236}">
                <a16:creationId xmlns:a16="http://schemas.microsoft.com/office/drawing/2014/main" id="{685B1B24-474D-4457-AA19-7DFD11B80F59}"/>
              </a:ext>
            </a:extLst>
          </p:cNvPr>
          <p:cNvGrpSpPr/>
          <p:nvPr/>
        </p:nvGrpSpPr>
        <p:grpSpPr>
          <a:xfrm>
            <a:off x="3910584" y="3081173"/>
            <a:ext cx="1167212" cy="1018410"/>
            <a:chOff x="6535925" y="-2669850"/>
            <a:chExt cx="558125" cy="536100"/>
          </a:xfrm>
        </p:grpSpPr>
        <p:sp>
          <p:nvSpPr>
            <p:cNvPr id="85" name="Google Shape;1098;p26">
              <a:extLst>
                <a:ext uri="{FF2B5EF4-FFF2-40B4-BE49-F238E27FC236}">
                  <a16:creationId xmlns:a16="http://schemas.microsoft.com/office/drawing/2014/main" id="{B00824AA-0951-4EA0-A0D8-9EA6FD79393B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rgbClr val="FFC193"/>
                </a:gs>
                <a:gs pos="100000">
                  <a:schemeClr val="accent6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99;p26">
              <a:extLst>
                <a:ext uri="{FF2B5EF4-FFF2-40B4-BE49-F238E27FC236}">
                  <a16:creationId xmlns:a16="http://schemas.microsoft.com/office/drawing/2014/main" id="{472C4769-7524-4397-9156-12DCE62D016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FF2C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100;p26">
              <a:extLst>
                <a:ext uri="{FF2B5EF4-FFF2-40B4-BE49-F238E27FC236}">
                  <a16:creationId xmlns:a16="http://schemas.microsoft.com/office/drawing/2014/main" id="{2A36EB78-BD21-4A40-9CB4-6EB8C06E6CF1}"/>
                </a:ext>
              </a:extLst>
            </p:cNvPr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rgbClr val="F9CB9C"/>
                </a:gs>
                <a:gs pos="100000">
                  <a:schemeClr val="accent5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6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E33CADD-CFBE-44A9-B1FA-E3D0ECA827F7}"/>
              </a:ext>
            </a:extLst>
          </p:cNvPr>
          <p:cNvSpPr/>
          <p:nvPr/>
        </p:nvSpPr>
        <p:spPr>
          <a:xfrm>
            <a:off x="2406650" y="120650"/>
            <a:ext cx="4330700" cy="4902200"/>
          </a:xfrm>
          <a:prstGeom prst="roundRect">
            <a:avLst>
              <a:gd name="adj" fmla="val 3008"/>
            </a:avLst>
          </a:prstGeom>
          <a:gradFill>
            <a:gsLst>
              <a:gs pos="0">
                <a:srgbClr val="FFB57D"/>
              </a:gs>
              <a:gs pos="100000">
                <a:srgbClr val="C75593"/>
              </a:gs>
            </a:gsLst>
            <a:lin ang="5400012" scaled="0"/>
          </a:gradFill>
          <a:ln w="381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2B656BF-5D93-48E8-A117-CA7E48ACB9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2508249" y="1314908"/>
            <a:ext cx="4127498" cy="2438974"/>
          </a:xfrm>
          <a:prstGeom prst="rect">
            <a:avLst/>
          </a:prstGeom>
          <a:effectLst/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C353968-31B3-4B16-A76E-84B6ED471C5E}"/>
              </a:ext>
            </a:extLst>
          </p:cNvPr>
          <p:cNvSpPr txBox="1"/>
          <p:nvPr/>
        </p:nvSpPr>
        <p:spPr>
          <a:xfrm>
            <a:off x="2200060" y="253358"/>
            <a:ext cx="45339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defRPr/>
            </a:pPr>
            <a:r>
              <a:rPr kumimoji="0" lang="ar-SA" sz="2400" b="0" i="0" u="none" strike="noStrike" kern="0" cap="none" spc="0" normalizeH="0" baseline="0" noProof="0" dirty="0">
                <a:ln w="19050">
                  <a:noFill/>
                </a:ln>
                <a:solidFill>
                  <a:srgbClr val="FFF7F1">
                    <a:lumMod val="75000"/>
                  </a:srgbClr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س1/ </a:t>
            </a:r>
            <a:r>
              <a:rPr lang="ar-SA" sz="2000" dirty="0"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عرف التقوى، واذكر ثلاث آيات من الحث عليها.</a:t>
            </a:r>
            <a:endParaRPr lang="en-US" sz="2000" dirty="0">
              <a:solidFill>
                <a:srgbClr val="FFF7F1">
                  <a:lumMod val="90000"/>
                </a:srgbClr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E6FD074-B76C-4110-98EA-03AA9B1AD02B}"/>
              </a:ext>
            </a:extLst>
          </p:cNvPr>
          <p:cNvSpPr txBox="1"/>
          <p:nvPr/>
        </p:nvSpPr>
        <p:spPr>
          <a:xfrm>
            <a:off x="2219227" y="2093903"/>
            <a:ext cx="453390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kumimoji="0" lang="ar-SA" sz="2400" b="0" i="0" u="none" strike="noStrike" kern="0" cap="none" spc="0" normalizeH="0" baseline="0" noProof="0" dirty="0">
                <a:ln w="19050">
                  <a:noFill/>
                </a:ln>
                <a:solidFill>
                  <a:srgbClr val="DD9BC1"/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س2/ </a:t>
            </a:r>
            <a:r>
              <a:rPr lang="ar-SA" sz="2000" dirty="0">
                <a:solidFill>
                  <a:srgbClr val="EDCBDE"/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لم كان لباس التقوى خير من لباس الستر والزينة ؟</a:t>
            </a:r>
            <a:endParaRPr lang="en-US" sz="2000" dirty="0">
              <a:solidFill>
                <a:srgbClr val="EDCBDE"/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3CDDB6F-05D7-44A2-B300-B3CE79E7DBD7}"/>
              </a:ext>
            </a:extLst>
          </p:cNvPr>
          <p:cNvSpPr txBox="1"/>
          <p:nvPr/>
        </p:nvSpPr>
        <p:spPr>
          <a:xfrm>
            <a:off x="2380717" y="2828718"/>
            <a:ext cx="43532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1800" dirty="0">
                <a:solidFill>
                  <a:srgbClr val="E1A7C7"/>
                </a:solidFill>
                <a:effectLst>
                  <a:glow rad="88900">
                    <a:srgbClr val="3F152C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لأنه هو مصدر سعادة الإنسان.</a:t>
            </a:r>
            <a:endParaRPr lang="en-US" sz="1800" dirty="0">
              <a:solidFill>
                <a:srgbClr val="E1A7C7"/>
              </a:solidFill>
              <a:effectLst>
                <a:glow rad="88900">
                  <a:srgbClr val="3F152C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  <a:p>
            <a:pPr lvl="0" algn="r" rtl="1"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E1A7C7"/>
              </a:solidFill>
              <a:effectLst>
                <a:glow rad="88900">
                  <a:srgbClr val="3F152C"/>
                </a:glow>
              </a:effectLst>
              <a:uLnTx/>
              <a:uFillTx/>
              <a:latin typeface="STC Bold" panose="01000500000000020006" pitchFamily="2" charset="-78"/>
              <a:cs typeface="STC Bold" panose="01000500000000020006" pitchFamily="2" charset="-78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070993D-0235-4C92-B026-4973250BC03F}"/>
              </a:ext>
            </a:extLst>
          </p:cNvPr>
          <p:cNvSpPr txBox="1"/>
          <p:nvPr/>
        </p:nvSpPr>
        <p:spPr>
          <a:xfrm>
            <a:off x="2364939" y="3515362"/>
            <a:ext cx="43532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>
              <a:defRPr/>
            </a:pPr>
            <a:r>
              <a:rPr kumimoji="0" lang="ar-SA" sz="2400" b="0" i="0" u="none" strike="noStrike" kern="0" cap="none" spc="0" normalizeH="0" baseline="0" noProof="0" dirty="0">
                <a:ln w="19050">
                  <a:noFill/>
                </a:ln>
                <a:solidFill>
                  <a:srgbClr val="FFF7F1">
                    <a:lumMod val="75000"/>
                  </a:srgbClr>
                </a:solidFill>
                <a:effectLst>
                  <a:glow rad="88900">
                    <a:srgbClr val="000000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acen Tunisia Bold" panose="02000000000000000000" pitchFamily="2" charset="-78"/>
                <a:cs typeface="Hacen Tunisia Bold" panose="02000000000000000000" pitchFamily="2" charset="-78"/>
                <a:sym typeface="Arial"/>
              </a:rPr>
              <a:t>س3/ </a:t>
            </a:r>
            <a:r>
              <a:rPr lang="ar-SA" sz="2000" dirty="0">
                <a:solidFill>
                  <a:srgbClr val="FFF7F1">
                    <a:lumMod val="90000"/>
                  </a:srgbClr>
                </a:solidFill>
                <a:effectLst>
                  <a:glow rad="88900">
                    <a:srgbClr val="000000"/>
                  </a:glow>
                </a:effectLst>
                <a:latin typeface="Hacen Tunisia Bold" panose="02000000000000000000" pitchFamily="2" charset="-78"/>
                <a:cs typeface="Hacen Tunisia Bold" panose="02000000000000000000" pitchFamily="2" charset="-78"/>
              </a:rPr>
              <a:t>كيف يتقي الإنسان ولاية الشيطان، ويسلم من تسلطه عليه؟</a:t>
            </a:r>
            <a:endParaRPr lang="en-US" sz="2000" dirty="0">
              <a:solidFill>
                <a:srgbClr val="FFF7F1">
                  <a:lumMod val="90000"/>
                </a:srgbClr>
              </a:solidFill>
              <a:effectLst>
                <a:glow rad="88900">
                  <a:srgbClr val="000000"/>
                </a:glow>
              </a:effectLst>
              <a:latin typeface="Hacen Tunisia Bold" panose="02000000000000000000" pitchFamily="2" charset="-78"/>
              <a:cs typeface="Hacen Tunisia Bold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CB58A43-82ED-42BF-AC20-0A6524194135}"/>
              </a:ext>
            </a:extLst>
          </p:cNvPr>
          <p:cNvSpPr txBox="1"/>
          <p:nvPr/>
        </p:nvSpPr>
        <p:spPr>
          <a:xfrm>
            <a:off x="2422427" y="4234776"/>
            <a:ext cx="43307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8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شدة الحذر منه وتقوية إيمانه بربه.</a:t>
            </a:r>
            <a:endParaRPr lang="en-US" sz="1800" dirty="0">
              <a:solidFill>
                <a:srgbClr val="FFC497"/>
              </a:solidFill>
              <a:effectLst>
                <a:glow rad="88900">
                  <a:srgbClr val="FFF7F1">
                    <a:lumMod val="10000"/>
                  </a:srgbClr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799B9149-5A54-47FF-BA6C-7AEE47621E56}"/>
              </a:ext>
            </a:extLst>
          </p:cNvPr>
          <p:cNvSpPr txBox="1"/>
          <p:nvPr/>
        </p:nvSpPr>
        <p:spPr>
          <a:xfrm>
            <a:off x="2436510" y="853508"/>
            <a:ext cx="4299145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solidFill>
                  <a:srgbClr val="FFC497"/>
                </a:solidFill>
                <a:effectLst>
                  <a:glow rad="88900">
                    <a:srgbClr val="FFF7F1">
                      <a:lumMod val="10000"/>
                    </a:srgbClr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التقوى هي: يجعل العبد بينه وبين ما يخافه ويحذره وقاية تقيه منه. </a:t>
            </a:r>
            <a:r>
              <a:rPr lang="ar-SA" sz="1800" b="1" dirty="0">
                <a:solidFill>
                  <a:srgbClr val="C3F2B8"/>
                </a:solidFill>
                <a:effectLst>
                  <a:glow rad="88900">
                    <a:srgbClr val="246A14"/>
                  </a:glow>
                </a:effectLst>
                <a:latin typeface="BoutrosNewsH1" pitchFamily="2" charset="-78"/>
                <a:cs typeface="AlWatanHeadlines-Bold" panose="00000700000000000000" pitchFamily="2" charset="-78"/>
              </a:rPr>
              <a:t>(وَلِبَاسُ التَّقْوَى ذَلِكَ خَيْرٌ).</a:t>
            </a:r>
            <a:endParaRPr lang="en-US" sz="1800" b="1" dirty="0">
              <a:solidFill>
                <a:srgbClr val="C3F2B8"/>
              </a:solidFill>
              <a:effectLst>
                <a:glow rad="88900">
                  <a:srgbClr val="246A14"/>
                </a:glow>
              </a:effectLst>
              <a:latin typeface="BoutrosNewsH1" pitchFamily="2" charset="-78"/>
              <a:cs typeface="AlWatanHeadlines-Bol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66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106" y="159043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أسئلة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36"/>
          <p:cNvGrpSpPr/>
          <p:nvPr/>
        </p:nvGrpSpPr>
        <p:grpSpPr>
          <a:xfrm>
            <a:off x="3916027" y="1290382"/>
            <a:ext cx="1301062" cy="124972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592;p38"/>
          <p:cNvGrpSpPr/>
          <p:nvPr/>
        </p:nvGrpSpPr>
        <p:grpSpPr>
          <a:xfrm rot="5400000">
            <a:off x="-583941" y="927499"/>
            <a:ext cx="4888800" cy="3368337"/>
            <a:chOff x="1074165" y="1907849"/>
            <a:chExt cx="1594361" cy="931299"/>
          </a:xfrm>
        </p:grpSpPr>
        <p:sp>
          <p:nvSpPr>
            <p:cNvPr id="40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1592;p38"/>
          <p:cNvGrpSpPr/>
          <p:nvPr/>
        </p:nvGrpSpPr>
        <p:grpSpPr>
          <a:xfrm rot="5400000">
            <a:off x="4792512" y="927499"/>
            <a:ext cx="4888800" cy="3368337"/>
            <a:chOff x="1074165" y="1907849"/>
            <a:chExt cx="1594361" cy="931299"/>
          </a:xfrm>
        </p:grpSpPr>
        <p:sp>
          <p:nvSpPr>
            <p:cNvPr id="44" name="Google Shape;1593;p38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94;p38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6868682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1 </a:t>
            </a:r>
          </a:p>
        </p:txBody>
      </p:sp>
      <p:grpSp>
        <p:nvGrpSpPr>
          <p:cNvPr id="26" name="Google Shape;1418;p36">
            <a:extLst>
              <a:ext uri="{FF2B5EF4-FFF2-40B4-BE49-F238E27FC236}">
                <a16:creationId xmlns:a16="http://schemas.microsoft.com/office/drawing/2014/main" id="{5E0F84EC-01F8-483F-9550-6FB258C58A30}"/>
              </a:ext>
            </a:extLst>
          </p:cNvPr>
          <p:cNvGrpSpPr/>
          <p:nvPr/>
        </p:nvGrpSpPr>
        <p:grpSpPr>
          <a:xfrm>
            <a:off x="3241009" y="291507"/>
            <a:ext cx="2661980" cy="739407"/>
            <a:chOff x="463763" y="1472421"/>
            <a:chExt cx="41070633" cy="3283010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27" name="Google Shape;1419;p36">
              <a:extLst>
                <a:ext uri="{FF2B5EF4-FFF2-40B4-BE49-F238E27FC236}">
                  <a16:creationId xmlns:a16="http://schemas.microsoft.com/office/drawing/2014/main" id="{4112A95E-F3A5-45A9-9C2B-18457DF8C26C}"/>
                </a:ext>
              </a:extLst>
            </p:cNvPr>
            <p:cNvSpPr/>
            <p:nvPr/>
          </p:nvSpPr>
          <p:spPr>
            <a:xfrm rot="5400000">
              <a:off x="38773639" y="1994672"/>
              <a:ext cx="3283008" cy="2238506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20;p36">
              <a:extLst>
                <a:ext uri="{FF2B5EF4-FFF2-40B4-BE49-F238E27FC236}">
                  <a16:creationId xmlns:a16="http://schemas.microsoft.com/office/drawing/2014/main" id="{CD26CE8F-05D0-4627-8AA3-C0D67885CD36}"/>
                </a:ext>
              </a:extLst>
            </p:cNvPr>
            <p:cNvSpPr/>
            <p:nvPr/>
          </p:nvSpPr>
          <p:spPr>
            <a:xfrm rot="16200000">
              <a:off x="-57616" y="1993802"/>
              <a:ext cx="3283008" cy="2240249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21;p36">
              <a:extLst>
                <a:ext uri="{FF2B5EF4-FFF2-40B4-BE49-F238E27FC236}">
                  <a16:creationId xmlns:a16="http://schemas.microsoft.com/office/drawing/2014/main" id="{5299861C-2A5A-4629-A847-72FB93470898}"/>
                </a:ext>
              </a:extLst>
            </p:cNvPr>
            <p:cNvSpPr/>
            <p:nvPr/>
          </p:nvSpPr>
          <p:spPr>
            <a:xfrm>
              <a:off x="1990054" y="1472440"/>
              <a:ext cx="37522199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1427;p36">
            <a:extLst>
              <a:ext uri="{FF2B5EF4-FFF2-40B4-BE49-F238E27FC236}">
                <a16:creationId xmlns:a16="http://schemas.microsoft.com/office/drawing/2014/main" id="{E81FD9B1-FA73-4320-B447-AEB2D09F36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1809" y="272084"/>
            <a:ext cx="1960380" cy="758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pic>
        <p:nvPicPr>
          <p:cNvPr id="32" name="صورة 3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05523D-6E63-4854-9862-2CDD1C6A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97" y="2698774"/>
            <a:ext cx="1853463" cy="1095226"/>
          </a:xfrm>
          <a:prstGeom prst="rect">
            <a:avLst/>
          </a:prstGeom>
          <a:effectLst/>
        </p:spPr>
      </p:pic>
      <p:sp>
        <p:nvSpPr>
          <p:cNvPr id="65" name="مربع نص 64"/>
          <p:cNvSpPr txBox="1"/>
          <p:nvPr/>
        </p:nvSpPr>
        <p:spPr>
          <a:xfrm>
            <a:off x="6087604" y="1007962"/>
            <a:ext cx="227520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معنى كلمة (رِيشًا) </a:t>
            </a:r>
          </a:p>
          <a:p>
            <a:pPr marL="0" marR="0" lvl="0" indent="0" algn="ctr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أي ........ ؟</a:t>
            </a:r>
          </a:p>
        </p:txBody>
      </p:sp>
      <p:grpSp>
        <p:nvGrpSpPr>
          <p:cNvPr id="59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7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0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1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يزيل أو يمحي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56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85859" y="2774901"/>
            <a:ext cx="3122084" cy="421200"/>
            <a:chOff x="4476564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57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58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1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لباس الإيمان</a:t>
              </a:r>
              <a:endParaRPr lang="ar-SA" sz="2200" b="1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cs typeface="AlWatanHeadlines-Bold" panose="00000700000000000000" pitchFamily="2" charset="-78"/>
              </a:endParaRPr>
            </a:p>
          </p:txBody>
        </p:sp>
      </p:grpSp>
      <p:grpSp>
        <p:nvGrpSpPr>
          <p:cNvPr id="35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74427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36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37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ar-SA" sz="22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زينة وجمال</a:t>
              </a:r>
            </a:p>
          </p:txBody>
        </p:sp>
      </p:grpSp>
      <p:grpSp>
        <p:nvGrpSpPr>
          <p:cNvPr id="62" name="Google Shape;2317;p59">
            <a:extLst>
              <a:ext uri="{FF2B5EF4-FFF2-40B4-BE49-F238E27FC236}">
                <a16:creationId xmlns:a16="http://schemas.microsoft.com/office/drawing/2014/main" id="{0AB9B6AD-B7C7-4129-97FD-22EDA78DF277}"/>
              </a:ext>
            </a:extLst>
          </p:cNvPr>
          <p:cNvGrpSpPr/>
          <p:nvPr/>
        </p:nvGrpSpPr>
        <p:grpSpPr>
          <a:xfrm flipH="1">
            <a:off x="5668993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63" name="Google Shape;2318;p59">
              <a:extLst>
                <a:ext uri="{FF2B5EF4-FFF2-40B4-BE49-F238E27FC236}">
                  <a16:creationId xmlns:a16="http://schemas.microsoft.com/office/drawing/2014/main" id="{F4AD14AB-E212-4616-991F-C0EF29038F06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4" name="Google Shape;2319;p59">
              <a:extLst>
                <a:ext uri="{FF2B5EF4-FFF2-40B4-BE49-F238E27FC236}">
                  <a16:creationId xmlns:a16="http://schemas.microsoft.com/office/drawing/2014/main" id="{EEF7A5D1-B722-47F1-A994-E1D441BB27FE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ar-SA" sz="2200" b="1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cs typeface="AlWatanHeadlines-Bold" panose="00000700000000000000" pitchFamily="2" charset="-78"/>
                </a:rPr>
                <a:t>أوجدنا لكم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D32F347-214C-4387-A8D8-5E661F0059AE}"/>
              </a:ext>
            </a:extLst>
          </p:cNvPr>
          <p:cNvSpPr txBox="1"/>
          <p:nvPr/>
        </p:nvSpPr>
        <p:spPr>
          <a:xfrm>
            <a:off x="1492250" y="415442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2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27000">
                    <a:srgbClr val="5C27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 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C31604D5-44A8-405C-B1FE-32F08334FD5C}"/>
              </a:ext>
            </a:extLst>
          </p:cNvPr>
          <p:cNvSpPr txBox="1"/>
          <p:nvPr/>
        </p:nvSpPr>
        <p:spPr>
          <a:xfrm>
            <a:off x="395149" y="1046339"/>
            <a:ext cx="285938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لباس الجسد</a:t>
            </a:r>
            <a:r>
              <a:rPr kumimoji="0" lang="ar-SA" sz="2000" b="1" i="0" u="none" strike="noStrike" kern="0" cap="none" spc="0" normalizeH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 على نوعين 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هما ........... ؟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F8D1AE"/>
              </a:solidFill>
              <a:effectLst>
                <a:glow rad="101600">
                  <a:srgbClr val="F8D1AE">
                    <a:lumMod val="2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ubai" panose="020B0503030403030204" pitchFamily="34" charset="-78"/>
              <a:cs typeface="Dubai" panose="020B0503030403030204" pitchFamily="34" charset="-78"/>
              <a:sym typeface="Arial"/>
            </a:endParaRPr>
          </a:p>
        </p:txBody>
      </p:sp>
      <p:grpSp>
        <p:nvGrpSpPr>
          <p:cNvPr id="55" name="Google Shape;2317;p59">
            <a:extLst>
              <a:ext uri="{FF2B5EF4-FFF2-40B4-BE49-F238E27FC236}">
                <a16:creationId xmlns:a16="http://schemas.microsoft.com/office/drawing/2014/main" id="{09FFD95C-B691-483D-8D6B-FD15853C9865}"/>
              </a:ext>
            </a:extLst>
          </p:cNvPr>
          <p:cNvGrpSpPr/>
          <p:nvPr/>
        </p:nvGrpSpPr>
        <p:grpSpPr>
          <a:xfrm flipH="1">
            <a:off x="309425" y="3243273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67" name="Google Shape;2318;p59">
              <a:extLst>
                <a:ext uri="{FF2B5EF4-FFF2-40B4-BE49-F238E27FC236}">
                  <a16:creationId xmlns:a16="http://schemas.microsoft.com/office/drawing/2014/main" id="{401C38BD-03B0-47F4-A844-F9C4B4019C8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د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68" name="Google Shape;2319;p59">
              <a:extLst>
                <a:ext uri="{FF2B5EF4-FFF2-40B4-BE49-F238E27FC236}">
                  <a16:creationId xmlns:a16="http://schemas.microsoft.com/office/drawing/2014/main" id="{9A6D66B9-DC3A-48FF-846C-8583ADF6B17A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 + ب</a:t>
              </a:r>
            </a:p>
          </p:txBody>
        </p:sp>
      </p:grpSp>
      <p:grpSp>
        <p:nvGrpSpPr>
          <p:cNvPr id="69" name="Google Shape;2317;p59">
            <a:extLst>
              <a:ext uri="{FF2B5EF4-FFF2-40B4-BE49-F238E27FC236}">
                <a16:creationId xmlns:a16="http://schemas.microsoft.com/office/drawing/2014/main" id="{CF7E8E3B-2C1D-40B4-868A-7110F52B9FB6}"/>
              </a:ext>
            </a:extLst>
          </p:cNvPr>
          <p:cNvGrpSpPr/>
          <p:nvPr/>
        </p:nvGrpSpPr>
        <p:grpSpPr>
          <a:xfrm flipH="1">
            <a:off x="309425" y="2774901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0" name="Google Shape;2318;p59">
              <a:extLst>
                <a:ext uri="{FF2B5EF4-FFF2-40B4-BE49-F238E27FC236}">
                  <a16:creationId xmlns:a16="http://schemas.microsoft.com/office/drawing/2014/main" id="{49E24BE8-91AC-42E0-86B6-E229E0A1127F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ج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1" name="Google Shape;2319;p59">
              <a:extLst>
                <a:ext uri="{FF2B5EF4-FFF2-40B4-BE49-F238E27FC236}">
                  <a16:creationId xmlns:a16="http://schemas.microsoft.com/office/drawing/2014/main" id="{C53E29BF-9D5D-4CD2-9C69-91F3B24E8056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889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لباس التقوى والإيمان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889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  <p:grpSp>
        <p:nvGrpSpPr>
          <p:cNvPr id="72" name="Google Shape;2317;p59">
            <a:extLst>
              <a:ext uri="{FF2B5EF4-FFF2-40B4-BE49-F238E27FC236}">
                <a16:creationId xmlns:a16="http://schemas.microsoft.com/office/drawing/2014/main" id="{D0D12903-9913-46C3-AC4A-C0FBB252E038}"/>
              </a:ext>
            </a:extLst>
          </p:cNvPr>
          <p:cNvGrpSpPr/>
          <p:nvPr/>
        </p:nvGrpSpPr>
        <p:grpSpPr>
          <a:xfrm flipH="1">
            <a:off x="297995" y="2305625"/>
            <a:ext cx="3122089" cy="421200"/>
            <a:chOff x="4476564" y="2464088"/>
            <a:chExt cx="580441" cy="171076"/>
          </a:xfrm>
          <a:solidFill>
            <a:schemeClr val="accent5">
              <a:lumMod val="75000"/>
            </a:schemeClr>
          </a:solidFill>
        </p:grpSpPr>
        <p:sp>
          <p:nvSpPr>
            <p:cNvPr id="73" name="Google Shape;2318;p59">
              <a:extLst>
                <a:ext uri="{FF2B5EF4-FFF2-40B4-BE49-F238E27FC236}">
                  <a16:creationId xmlns:a16="http://schemas.microsoft.com/office/drawing/2014/main" id="{28AD50B3-19D8-4B99-B389-C4F1214EBB3B}"/>
                </a:ext>
              </a:extLst>
            </p:cNvPr>
            <p:cNvSpPr/>
            <p:nvPr/>
          </p:nvSpPr>
          <p:spPr>
            <a:xfrm>
              <a:off x="4476564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ب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4" name="Google Shape;2319;p59">
              <a:extLst>
                <a:ext uri="{FF2B5EF4-FFF2-40B4-BE49-F238E27FC236}">
                  <a16:creationId xmlns:a16="http://schemas.microsoft.com/office/drawing/2014/main" id="{F78CD4A1-6C90-46B6-B3F8-8CE2522D2D75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لباس جمال وزينة</a:t>
              </a:r>
            </a:p>
          </p:txBody>
        </p:sp>
      </p:grpSp>
      <p:grpSp>
        <p:nvGrpSpPr>
          <p:cNvPr id="75" name="Google Shape;2317;p59">
            <a:extLst>
              <a:ext uri="{FF2B5EF4-FFF2-40B4-BE49-F238E27FC236}">
                <a16:creationId xmlns:a16="http://schemas.microsoft.com/office/drawing/2014/main" id="{BA1F47B4-01D2-4779-9905-0A17BA3A1046}"/>
              </a:ext>
            </a:extLst>
          </p:cNvPr>
          <p:cNvGrpSpPr/>
          <p:nvPr/>
        </p:nvGrpSpPr>
        <p:grpSpPr>
          <a:xfrm flipH="1">
            <a:off x="292561" y="1835326"/>
            <a:ext cx="3122084" cy="421200"/>
            <a:chOff x="4476565" y="2464088"/>
            <a:chExt cx="580440" cy="171076"/>
          </a:xfrm>
          <a:solidFill>
            <a:schemeClr val="accent5">
              <a:lumMod val="75000"/>
            </a:schemeClr>
          </a:solidFill>
        </p:grpSpPr>
        <p:sp>
          <p:nvSpPr>
            <p:cNvPr id="76" name="Google Shape;2318;p59">
              <a:extLst>
                <a:ext uri="{FF2B5EF4-FFF2-40B4-BE49-F238E27FC236}">
                  <a16:creationId xmlns:a16="http://schemas.microsoft.com/office/drawing/2014/main" id="{63E1977C-1828-41CB-A790-BE07C3D2AFCD}"/>
                </a:ext>
              </a:extLst>
            </p:cNvPr>
            <p:cNvSpPr/>
            <p:nvPr/>
          </p:nvSpPr>
          <p:spPr>
            <a:xfrm>
              <a:off x="4476565" y="2464088"/>
              <a:ext cx="121528" cy="167492"/>
            </a:xfrm>
            <a:custGeom>
              <a:avLst/>
              <a:gdLst>
                <a:gd name="connsiteX0" fmla="*/ 1332 w 11330"/>
                <a:gd name="connsiteY0" fmla="*/ 0 h 9997"/>
                <a:gd name="connsiteX1" fmla="*/ 1332 w 11330"/>
                <a:gd name="connsiteY1" fmla="*/ 9997 h 9997"/>
                <a:gd name="connsiteX2" fmla="*/ 8390 w 11330"/>
                <a:gd name="connsiteY2" fmla="*/ 9997 h 9997"/>
                <a:gd name="connsiteX3" fmla="*/ 11330 w 11330"/>
                <a:gd name="connsiteY3" fmla="*/ 4997 h 9997"/>
                <a:gd name="connsiteX4" fmla="*/ 8390 w 11330"/>
                <a:gd name="connsiteY4" fmla="*/ 0 h 9997"/>
                <a:gd name="connsiteX5" fmla="*/ 1332 w 11330"/>
                <a:gd name="connsiteY5" fmla="*/ 0 h 9997"/>
                <a:gd name="connsiteX0" fmla="*/ 1985 w 10809"/>
                <a:gd name="connsiteY0" fmla="*/ 0 h 10000"/>
                <a:gd name="connsiteX1" fmla="*/ 1985 w 10809"/>
                <a:gd name="connsiteY1" fmla="*/ 10000 h 10000"/>
                <a:gd name="connsiteX2" fmla="*/ 8214 w 10809"/>
                <a:gd name="connsiteY2" fmla="*/ 10000 h 10000"/>
                <a:gd name="connsiteX3" fmla="*/ 10809 w 10809"/>
                <a:gd name="connsiteY3" fmla="*/ 4998 h 10000"/>
                <a:gd name="connsiteX4" fmla="*/ 8214 w 10809"/>
                <a:gd name="connsiteY4" fmla="*/ 0 h 10000"/>
                <a:gd name="connsiteX5" fmla="*/ 1985 w 10809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" h="10000" extrusionOk="0">
                  <a:moveTo>
                    <a:pt x="1985" y="0"/>
                  </a:moveTo>
                  <a:cubicBezTo>
                    <a:pt x="-662" y="2658"/>
                    <a:pt x="-662" y="7477"/>
                    <a:pt x="1985" y="10000"/>
                  </a:cubicBezTo>
                  <a:lnTo>
                    <a:pt x="8214" y="10000"/>
                  </a:lnTo>
                  <a:lnTo>
                    <a:pt x="10809" y="4998"/>
                  </a:lnTo>
                  <a:lnTo>
                    <a:pt x="8214" y="0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 w="6600">
                    <a:solidFill>
                      <a:srgbClr val="FFF7F1">
                        <a:lumMod val="25000"/>
                      </a:srgbClr>
                    </a:solidFill>
                    <a:prstDash val="solid"/>
                  </a:ln>
                  <a:solidFill>
                    <a:srgbClr val="FFE7D5"/>
                  </a:solidFill>
                  <a:effectLst>
                    <a:outerShdw dist="38100" dir="2700000" algn="tl" rotWithShape="0">
                      <a:srgbClr val="FFF7F1">
                        <a:lumMod val="25000"/>
                      </a:srgbClr>
                    </a:outerShd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أ</a:t>
              </a:r>
              <a:endParaRPr kumimoji="0" sz="2800" b="1" i="0" u="none" strike="noStrike" kern="0" cap="none" spc="0" normalizeH="0" baseline="0" noProof="0" dirty="0">
                <a:ln w="6600">
                  <a:solidFill>
                    <a:srgbClr val="FFF7F1">
                      <a:lumMod val="25000"/>
                    </a:srgbClr>
                  </a:solidFill>
                  <a:prstDash val="solid"/>
                </a:ln>
                <a:solidFill>
                  <a:srgbClr val="FFE7D5"/>
                </a:solidFill>
                <a:effectLst>
                  <a:outerShdw dist="38100" dir="2700000" algn="tl" rotWithShape="0">
                    <a:srgbClr val="FFF7F1">
                      <a:lumMod val="25000"/>
                    </a:srgbClr>
                  </a:outerShd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  <p:sp>
          <p:nvSpPr>
            <p:cNvPr id="77" name="Google Shape;2319;p59">
              <a:extLst>
                <a:ext uri="{FF2B5EF4-FFF2-40B4-BE49-F238E27FC236}">
                  <a16:creationId xmlns:a16="http://schemas.microsoft.com/office/drawing/2014/main" id="{E2528F46-C810-4F43-A96A-FF61C6EABB91}"/>
                </a:ext>
              </a:extLst>
            </p:cNvPr>
            <p:cNvSpPr/>
            <p:nvPr/>
          </p:nvSpPr>
          <p:spPr>
            <a:xfrm>
              <a:off x="4577542" y="2464088"/>
              <a:ext cx="479463" cy="171076"/>
            </a:xfrm>
            <a:custGeom>
              <a:avLst/>
              <a:gdLst>
                <a:gd name="connsiteX0" fmla="*/ 185 w 9999"/>
                <a:gd name="connsiteY0" fmla="*/ 0 h 10444"/>
                <a:gd name="connsiteX1" fmla="*/ 1069 w 9999"/>
                <a:gd name="connsiteY1" fmla="*/ 5444 h 10444"/>
                <a:gd name="connsiteX2" fmla="*/ 0 w 9999"/>
                <a:gd name="connsiteY2" fmla="*/ 10444 h 10444"/>
                <a:gd name="connsiteX3" fmla="*/ 9999 w 9999"/>
                <a:gd name="connsiteY3" fmla="*/ 10444 h 10444"/>
                <a:gd name="connsiteX4" fmla="*/ 9999 w 9999"/>
                <a:gd name="connsiteY4" fmla="*/ 447 h 10444"/>
                <a:gd name="connsiteX5" fmla="*/ 185 w 9999"/>
                <a:gd name="connsiteY5" fmla="*/ 0 h 10444"/>
                <a:gd name="connsiteX0" fmla="*/ 0 w 9815"/>
                <a:gd name="connsiteY0" fmla="*/ 0 h 10239"/>
                <a:gd name="connsiteX1" fmla="*/ 884 w 9815"/>
                <a:gd name="connsiteY1" fmla="*/ 5213 h 10239"/>
                <a:gd name="connsiteX2" fmla="*/ 17 w 9815"/>
                <a:gd name="connsiteY2" fmla="*/ 10239 h 10239"/>
                <a:gd name="connsiteX3" fmla="*/ 9815 w 9815"/>
                <a:gd name="connsiteY3" fmla="*/ 10000 h 10239"/>
                <a:gd name="connsiteX4" fmla="*/ 9815 w 9815"/>
                <a:gd name="connsiteY4" fmla="*/ 428 h 10239"/>
                <a:gd name="connsiteX5" fmla="*/ 0 w 9815"/>
                <a:gd name="connsiteY5" fmla="*/ 0 h 10239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815 w 10000"/>
                <a:gd name="connsiteY1" fmla="*/ 5091 h 10000"/>
                <a:gd name="connsiteX2" fmla="*/ 17 w 10000"/>
                <a:gd name="connsiteY2" fmla="*/ 10000 h 10000"/>
                <a:gd name="connsiteX3" fmla="*/ 10000 w 10000"/>
                <a:gd name="connsiteY3" fmla="*/ 9767 h 10000"/>
                <a:gd name="connsiteX4" fmla="*/ 10000 w 10000"/>
                <a:gd name="connsiteY4" fmla="*/ 418 h 10000"/>
                <a:gd name="connsiteX5" fmla="*/ 0 w 10000"/>
                <a:gd name="connsiteY5" fmla="*/ 0 h 10000"/>
                <a:gd name="connsiteX0" fmla="*/ 0 w 10176"/>
                <a:gd name="connsiteY0" fmla="*/ 0 h 10000"/>
                <a:gd name="connsiteX1" fmla="*/ 815 w 10176"/>
                <a:gd name="connsiteY1" fmla="*/ 5091 h 10000"/>
                <a:gd name="connsiteX2" fmla="*/ 17 w 10176"/>
                <a:gd name="connsiteY2" fmla="*/ 10000 h 10000"/>
                <a:gd name="connsiteX3" fmla="*/ 10000 w 10176"/>
                <a:gd name="connsiteY3" fmla="*/ 9767 h 10000"/>
                <a:gd name="connsiteX4" fmla="*/ 10000 w 10176"/>
                <a:gd name="connsiteY4" fmla="*/ 418 h 10000"/>
                <a:gd name="connsiteX5" fmla="*/ 0 w 10176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0 w 10503"/>
                <a:gd name="connsiteY0" fmla="*/ 0 h 10000"/>
                <a:gd name="connsiteX1" fmla="*/ 815 w 10503"/>
                <a:gd name="connsiteY1" fmla="*/ 5091 h 10000"/>
                <a:gd name="connsiteX2" fmla="*/ 17 w 10503"/>
                <a:gd name="connsiteY2" fmla="*/ 10000 h 10000"/>
                <a:gd name="connsiteX3" fmla="*/ 10000 w 10503"/>
                <a:gd name="connsiteY3" fmla="*/ 9767 h 10000"/>
                <a:gd name="connsiteX4" fmla="*/ 10000 w 10503"/>
                <a:gd name="connsiteY4" fmla="*/ 418 h 10000"/>
                <a:gd name="connsiteX5" fmla="*/ 0 w 10503"/>
                <a:gd name="connsiteY5" fmla="*/ 0 h 10000"/>
                <a:gd name="connsiteX0" fmla="*/ 47 w 10486"/>
                <a:gd name="connsiteY0" fmla="*/ 14 h 9582"/>
                <a:gd name="connsiteX1" fmla="*/ 798 w 10486"/>
                <a:gd name="connsiteY1" fmla="*/ 4673 h 9582"/>
                <a:gd name="connsiteX2" fmla="*/ 0 w 10486"/>
                <a:gd name="connsiteY2" fmla="*/ 9582 h 9582"/>
                <a:gd name="connsiteX3" fmla="*/ 9983 w 10486"/>
                <a:gd name="connsiteY3" fmla="*/ 9349 h 9582"/>
                <a:gd name="connsiteX4" fmla="*/ 9983 w 10486"/>
                <a:gd name="connsiteY4" fmla="*/ 0 h 9582"/>
                <a:gd name="connsiteX5" fmla="*/ 47 w 10486"/>
                <a:gd name="connsiteY5" fmla="*/ 14 h 9582"/>
                <a:gd name="connsiteX0" fmla="*/ 45 w 10000"/>
                <a:gd name="connsiteY0" fmla="*/ 15 h 9757"/>
                <a:gd name="connsiteX1" fmla="*/ 761 w 10000"/>
                <a:gd name="connsiteY1" fmla="*/ 4877 h 9757"/>
                <a:gd name="connsiteX2" fmla="*/ 0 w 10000"/>
                <a:gd name="connsiteY2" fmla="*/ 9436 h 9757"/>
                <a:gd name="connsiteX3" fmla="*/ 9520 w 10000"/>
                <a:gd name="connsiteY3" fmla="*/ 9757 h 9757"/>
                <a:gd name="connsiteX4" fmla="*/ 9520 w 10000"/>
                <a:gd name="connsiteY4" fmla="*/ 0 h 9757"/>
                <a:gd name="connsiteX5" fmla="*/ 45 w 10000"/>
                <a:gd name="connsiteY5" fmla="*/ 15 h 9757"/>
                <a:gd name="connsiteX0" fmla="*/ 0 w 9955"/>
                <a:gd name="connsiteY0" fmla="*/ 15 h 10000"/>
                <a:gd name="connsiteX1" fmla="*/ 716 w 9955"/>
                <a:gd name="connsiteY1" fmla="*/ 4998 h 10000"/>
                <a:gd name="connsiteX2" fmla="*/ 37 w 9955"/>
                <a:gd name="connsiteY2" fmla="*/ 9902 h 10000"/>
                <a:gd name="connsiteX3" fmla="*/ 9475 w 9955"/>
                <a:gd name="connsiteY3" fmla="*/ 10000 h 10000"/>
                <a:gd name="connsiteX4" fmla="*/ 9475 w 9955"/>
                <a:gd name="connsiteY4" fmla="*/ 0 h 10000"/>
                <a:gd name="connsiteX5" fmla="*/ 0 w 9955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37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0 w 10000"/>
                <a:gd name="connsiteY0" fmla="*/ 15 h 10000"/>
                <a:gd name="connsiteX1" fmla="*/ 719 w 10000"/>
                <a:gd name="connsiteY1" fmla="*/ 4998 h 10000"/>
                <a:gd name="connsiteX2" fmla="*/ 10 w 10000"/>
                <a:gd name="connsiteY2" fmla="*/ 9902 h 10000"/>
                <a:gd name="connsiteX3" fmla="*/ 9518 w 10000"/>
                <a:gd name="connsiteY3" fmla="*/ 10000 h 10000"/>
                <a:gd name="connsiteX4" fmla="*/ 9518 w 10000"/>
                <a:gd name="connsiteY4" fmla="*/ 0 h 10000"/>
                <a:gd name="connsiteX5" fmla="*/ 0 w 10000"/>
                <a:gd name="connsiteY5" fmla="*/ 15 h 10000"/>
                <a:gd name="connsiteX0" fmla="*/ 86 w 9990"/>
                <a:gd name="connsiteY0" fmla="*/ 0 h 10293"/>
                <a:gd name="connsiteX1" fmla="*/ 709 w 9990"/>
                <a:gd name="connsiteY1" fmla="*/ 5291 h 10293"/>
                <a:gd name="connsiteX2" fmla="*/ 0 w 9990"/>
                <a:gd name="connsiteY2" fmla="*/ 10195 h 10293"/>
                <a:gd name="connsiteX3" fmla="*/ 9508 w 9990"/>
                <a:gd name="connsiteY3" fmla="*/ 10293 h 10293"/>
                <a:gd name="connsiteX4" fmla="*/ 9508 w 9990"/>
                <a:gd name="connsiteY4" fmla="*/ 293 h 10293"/>
                <a:gd name="connsiteX5" fmla="*/ 86 w 9990"/>
                <a:gd name="connsiteY5" fmla="*/ 0 h 10293"/>
                <a:gd name="connsiteX0" fmla="*/ 127 w 10000"/>
                <a:gd name="connsiteY0" fmla="*/ 0 h 9775"/>
                <a:gd name="connsiteX1" fmla="*/ 710 w 10000"/>
                <a:gd name="connsiteY1" fmla="*/ 4915 h 9775"/>
                <a:gd name="connsiteX2" fmla="*/ 0 w 10000"/>
                <a:gd name="connsiteY2" fmla="*/ 9680 h 9775"/>
                <a:gd name="connsiteX3" fmla="*/ 9518 w 10000"/>
                <a:gd name="connsiteY3" fmla="*/ 9775 h 9775"/>
                <a:gd name="connsiteX4" fmla="*/ 9518 w 10000"/>
                <a:gd name="connsiteY4" fmla="*/ 60 h 9775"/>
                <a:gd name="connsiteX5" fmla="*/ 127 w 10000"/>
                <a:gd name="connsiteY5" fmla="*/ 0 h 9775"/>
                <a:gd name="connsiteX0" fmla="*/ 0 w 9873"/>
                <a:gd name="connsiteY0" fmla="*/ 0 h 10000"/>
                <a:gd name="connsiteX1" fmla="*/ 583 w 9873"/>
                <a:gd name="connsiteY1" fmla="*/ 5028 h 10000"/>
                <a:gd name="connsiteX2" fmla="*/ 10 w 9873"/>
                <a:gd name="connsiteY2" fmla="*/ 9826 h 10000"/>
                <a:gd name="connsiteX3" fmla="*/ 9391 w 9873"/>
                <a:gd name="connsiteY3" fmla="*/ 10000 h 10000"/>
                <a:gd name="connsiteX4" fmla="*/ 9391 w 9873"/>
                <a:gd name="connsiteY4" fmla="*/ 61 h 10000"/>
                <a:gd name="connsiteX5" fmla="*/ 0 w 9873"/>
                <a:gd name="connsiteY5" fmla="*/ 0 h 10000"/>
                <a:gd name="connsiteX0" fmla="*/ 0 w 10000"/>
                <a:gd name="connsiteY0" fmla="*/ 0 h 10000"/>
                <a:gd name="connsiteX1" fmla="*/ 590 w 10000"/>
                <a:gd name="connsiteY1" fmla="*/ 5028 h 10000"/>
                <a:gd name="connsiteX2" fmla="*/ 10 w 10000"/>
                <a:gd name="connsiteY2" fmla="*/ 9826 h 10000"/>
                <a:gd name="connsiteX3" fmla="*/ 9512 w 10000"/>
                <a:gd name="connsiteY3" fmla="*/ 10000 h 10000"/>
                <a:gd name="connsiteX4" fmla="*/ 9512 w 10000"/>
                <a:gd name="connsiteY4" fmla="*/ 61 h 10000"/>
                <a:gd name="connsiteX5" fmla="*/ 0 w 10000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 extrusionOk="0">
                  <a:moveTo>
                    <a:pt x="0" y="0"/>
                  </a:moveTo>
                  <a:cubicBezTo>
                    <a:pt x="211" y="1753"/>
                    <a:pt x="380" y="3276"/>
                    <a:pt x="590" y="5028"/>
                  </a:cubicBezTo>
                  <a:cubicBezTo>
                    <a:pt x="374" y="6731"/>
                    <a:pt x="240" y="8200"/>
                    <a:pt x="10" y="9826"/>
                  </a:cubicBezTo>
                  <a:lnTo>
                    <a:pt x="9512" y="10000"/>
                  </a:lnTo>
                  <a:cubicBezTo>
                    <a:pt x="10219" y="6552"/>
                    <a:pt x="10106" y="3306"/>
                    <a:pt x="9512" y="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200" b="1" i="0" u="none" strike="noStrike" kern="0" cap="none" spc="0" normalizeH="0" baseline="0" noProof="0" dirty="0">
                  <a:ln w="6600">
                    <a:noFill/>
                    <a:prstDash val="solid"/>
                  </a:ln>
                  <a:solidFill>
                    <a:srgbClr val="FFD1AF"/>
                  </a:solidFill>
                  <a:effectLst>
                    <a:glow rad="76200">
                      <a:srgbClr val="FFF7F1">
                        <a:lumMod val="25000"/>
                      </a:srgbClr>
                    </a:glow>
                  </a:effectLst>
                  <a:uLnTx/>
                  <a:uFillTx/>
                  <a:latin typeface="Arial"/>
                  <a:cs typeface="AlWatanHeadlines-Bold" panose="00000700000000000000" pitchFamily="2" charset="-78"/>
                  <a:sym typeface="Arial"/>
                </a:rPr>
                <a:t>لباس ستر العورة</a:t>
              </a:r>
              <a:endParaRPr kumimoji="0" sz="2200" b="1" i="0" u="none" strike="noStrike" kern="0" cap="none" spc="0" normalizeH="0" baseline="0" noProof="0" dirty="0">
                <a:ln w="6600">
                  <a:noFill/>
                  <a:prstDash val="solid"/>
                </a:ln>
                <a:solidFill>
                  <a:srgbClr val="FFD1AF"/>
                </a:solidFill>
                <a:effectLst>
                  <a:glow rad="76200">
                    <a:srgbClr val="FFF7F1">
                      <a:lumMod val="25000"/>
                    </a:srgbClr>
                  </a:glow>
                </a:effectLst>
                <a:uLnTx/>
                <a:uFillTx/>
                <a:latin typeface="Arial"/>
                <a:cs typeface="AlWatanHeadlines-Bold" panose="000007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9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2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12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700"/>
                            </p:stCondLst>
                            <p:childTnLst>
                              <p:par>
                                <p:cTn id="10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65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/>
          <p:cNvGrpSpPr/>
          <p:nvPr/>
        </p:nvGrpSpPr>
        <p:grpSpPr>
          <a:xfrm>
            <a:off x="4646988" y="1378141"/>
            <a:ext cx="4497012" cy="3026784"/>
            <a:chOff x="4960248" y="1944631"/>
            <a:chExt cx="3384707" cy="1977076"/>
          </a:xfrm>
        </p:grpSpPr>
        <p:sp>
          <p:nvSpPr>
            <p:cNvPr id="1424" name="Google Shape;1424;p36"/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6"/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8" name="Google Shape;1418;p36"/>
          <p:cNvGrpSpPr/>
          <p:nvPr/>
        </p:nvGrpSpPr>
        <p:grpSpPr>
          <a:xfrm>
            <a:off x="2341035" y="291507"/>
            <a:ext cx="4611903" cy="739407"/>
            <a:chOff x="463764" y="1472422"/>
            <a:chExt cx="41070639" cy="3283008"/>
          </a:xfrm>
          <a:solidFill>
            <a:schemeClr val="accent4">
              <a:lumMod val="40000"/>
              <a:lumOff val="60000"/>
            </a:schemeClr>
          </a:solidFill>
          <a:effectLst>
            <a:glow rad="88900">
              <a:schemeClr val="accent4">
                <a:lumMod val="50000"/>
              </a:schemeClr>
            </a:glow>
          </a:effectLst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7" name="Google Shape;1427;p36"/>
          <p:cNvSpPr txBox="1">
            <a:spLocks noGrp="1"/>
          </p:cNvSpPr>
          <p:nvPr>
            <p:ph type="title"/>
          </p:nvPr>
        </p:nvSpPr>
        <p:spPr>
          <a:xfrm>
            <a:off x="2680439" y="291507"/>
            <a:ext cx="39496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  <a:sym typeface="Berkshire Swash"/>
              </a:rPr>
              <a:t>اسئلة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</a:schemeClr>
                </a:glow>
              </a:effectLst>
              <a:latin typeface="Mikhak Bold" panose="02000803000000000000" pitchFamily="2" charset="-78"/>
              <a:cs typeface="Mikhak Bold" panose="02000803000000000000" pitchFamily="2" charset="-78"/>
              <a:sym typeface="Berkshire Swash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7540396" y="491885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8751437" y="484171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8049476" y="4839807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37" name="Google Shape;1437;p36"/>
          <p:cNvGrpSpPr/>
          <p:nvPr/>
        </p:nvGrpSpPr>
        <p:grpSpPr>
          <a:xfrm>
            <a:off x="4039875" y="1198789"/>
            <a:ext cx="1064250" cy="1022252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6"/>
          <p:cNvGrpSpPr/>
          <p:nvPr/>
        </p:nvGrpSpPr>
        <p:grpSpPr>
          <a:xfrm>
            <a:off x="3356076" y="3921721"/>
            <a:ext cx="2431847" cy="1259703"/>
            <a:chOff x="3427418" y="4001037"/>
            <a:chExt cx="2304413" cy="1141966"/>
          </a:xfrm>
        </p:grpSpPr>
        <p:sp>
          <p:nvSpPr>
            <p:cNvPr id="1442" name="Google Shape;1442;p36"/>
            <p:cNvSpPr/>
            <p:nvPr/>
          </p:nvSpPr>
          <p:spPr>
            <a:xfrm>
              <a:off x="3427418" y="4066996"/>
              <a:ext cx="2304413" cy="1076007"/>
            </a:xfrm>
            <a:custGeom>
              <a:avLst/>
              <a:gdLst/>
              <a:ahLst/>
              <a:cxnLst/>
              <a:rect l="l" t="t" r="r" b="b"/>
              <a:pathLst>
                <a:path w="62782" h="29315" extrusionOk="0">
                  <a:moveTo>
                    <a:pt x="11514" y="1"/>
                  </a:moveTo>
                  <a:lnTo>
                    <a:pt x="11406" y="1608"/>
                  </a:lnTo>
                  <a:cubicBezTo>
                    <a:pt x="11002" y="2061"/>
                    <a:pt x="9870" y="3394"/>
                    <a:pt x="9823" y="3942"/>
                  </a:cubicBezTo>
                  <a:cubicBezTo>
                    <a:pt x="9787" y="4442"/>
                    <a:pt x="10144" y="4799"/>
                    <a:pt x="10335" y="4966"/>
                  </a:cubicBezTo>
                  <a:lnTo>
                    <a:pt x="9680" y="4966"/>
                  </a:lnTo>
                  <a:lnTo>
                    <a:pt x="9680" y="5335"/>
                  </a:lnTo>
                  <a:lnTo>
                    <a:pt x="10275" y="5335"/>
                  </a:lnTo>
                  <a:lnTo>
                    <a:pt x="10275" y="7026"/>
                  </a:lnTo>
                  <a:lnTo>
                    <a:pt x="9466" y="7026"/>
                  </a:lnTo>
                  <a:lnTo>
                    <a:pt x="9466" y="7264"/>
                  </a:lnTo>
                  <a:cubicBezTo>
                    <a:pt x="9466" y="7264"/>
                    <a:pt x="9966" y="7633"/>
                    <a:pt x="10049" y="7978"/>
                  </a:cubicBezTo>
                  <a:cubicBezTo>
                    <a:pt x="10085" y="8073"/>
                    <a:pt x="10037" y="9681"/>
                    <a:pt x="9978" y="11883"/>
                  </a:cubicBezTo>
                  <a:lnTo>
                    <a:pt x="9263" y="11883"/>
                  </a:lnTo>
                  <a:lnTo>
                    <a:pt x="9263" y="12610"/>
                  </a:lnTo>
                  <a:lnTo>
                    <a:pt x="9966" y="12610"/>
                  </a:lnTo>
                  <a:cubicBezTo>
                    <a:pt x="9882" y="15146"/>
                    <a:pt x="9787" y="18253"/>
                    <a:pt x="9704" y="20742"/>
                  </a:cubicBezTo>
                  <a:lnTo>
                    <a:pt x="9013" y="20742"/>
                  </a:lnTo>
                  <a:lnTo>
                    <a:pt x="9013" y="21468"/>
                  </a:lnTo>
                  <a:lnTo>
                    <a:pt x="9680" y="21468"/>
                  </a:lnTo>
                  <a:cubicBezTo>
                    <a:pt x="9644" y="22516"/>
                    <a:pt x="9620" y="23409"/>
                    <a:pt x="9585" y="24040"/>
                  </a:cubicBezTo>
                  <a:lnTo>
                    <a:pt x="8620" y="24040"/>
                  </a:lnTo>
                  <a:lnTo>
                    <a:pt x="8620" y="26278"/>
                  </a:lnTo>
                  <a:lnTo>
                    <a:pt x="7382" y="26278"/>
                  </a:lnTo>
                  <a:lnTo>
                    <a:pt x="7382" y="26230"/>
                  </a:lnTo>
                  <a:cubicBezTo>
                    <a:pt x="7382" y="26230"/>
                    <a:pt x="7894" y="25992"/>
                    <a:pt x="7858" y="25099"/>
                  </a:cubicBezTo>
                  <a:cubicBezTo>
                    <a:pt x="7835" y="24206"/>
                    <a:pt x="6882" y="23051"/>
                    <a:pt x="6049" y="22408"/>
                  </a:cubicBezTo>
                  <a:cubicBezTo>
                    <a:pt x="5227" y="21766"/>
                    <a:pt x="3965" y="20944"/>
                    <a:pt x="3953" y="20920"/>
                  </a:cubicBezTo>
                  <a:cubicBezTo>
                    <a:pt x="3917" y="20932"/>
                    <a:pt x="2667" y="21754"/>
                    <a:pt x="1846" y="22408"/>
                  </a:cubicBezTo>
                  <a:cubicBezTo>
                    <a:pt x="1012" y="23063"/>
                    <a:pt x="60" y="24218"/>
                    <a:pt x="36" y="25099"/>
                  </a:cubicBezTo>
                  <a:cubicBezTo>
                    <a:pt x="0" y="25992"/>
                    <a:pt x="512" y="26230"/>
                    <a:pt x="512" y="26230"/>
                  </a:cubicBezTo>
                  <a:lnTo>
                    <a:pt x="512" y="26278"/>
                  </a:lnTo>
                  <a:lnTo>
                    <a:pt x="36" y="26278"/>
                  </a:lnTo>
                  <a:lnTo>
                    <a:pt x="36" y="29314"/>
                  </a:lnTo>
                  <a:lnTo>
                    <a:pt x="62782" y="29314"/>
                  </a:lnTo>
                  <a:lnTo>
                    <a:pt x="62782" y="26278"/>
                  </a:lnTo>
                  <a:lnTo>
                    <a:pt x="62258" y="26278"/>
                  </a:lnTo>
                  <a:lnTo>
                    <a:pt x="62258" y="26254"/>
                  </a:lnTo>
                  <a:cubicBezTo>
                    <a:pt x="62258" y="26254"/>
                    <a:pt x="62770" y="26004"/>
                    <a:pt x="62734" y="25111"/>
                  </a:cubicBezTo>
                  <a:cubicBezTo>
                    <a:pt x="62710" y="24218"/>
                    <a:pt x="61758" y="23063"/>
                    <a:pt x="60924" y="22420"/>
                  </a:cubicBezTo>
                  <a:cubicBezTo>
                    <a:pt x="60103" y="21789"/>
                    <a:pt x="58841" y="20968"/>
                    <a:pt x="58817" y="20932"/>
                  </a:cubicBezTo>
                  <a:cubicBezTo>
                    <a:pt x="58793" y="20944"/>
                    <a:pt x="57543" y="21766"/>
                    <a:pt x="56722" y="22420"/>
                  </a:cubicBezTo>
                  <a:cubicBezTo>
                    <a:pt x="55888" y="23075"/>
                    <a:pt x="54936" y="24242"/>
                    <a:pt x="54912" y="25111"/>
                  </a:cubicBezTo>
                  <a:cubicBezTo>
                    <a:pt x="54876" y="26004"/>
                    <a:pt x="55388" y="26254"/>
                    <a:pt x="55388" y="26254"/>
                  </a:cubicBezTo>
                  <a:lnTo>
                    <a:pt x="55388" y="26290"/>
                  </a:lnTo>
                  <a:lnTo>
                    <a:pt x="54281" y="26290"/>
                  </a:lnTo>
                  <a:lnTo>
                    <a:pt x="54281" y="24063"/>
                  </a:lnTo>
                  <a:lnTo>
                    <a:pt x="53197" y="24063"/>
                  </a:lnTo>
                  <a:cubicBezTo>
                    <a:pt x="53185" y="23420"/>
                    <a:pt x="53150" y="22528"/>
                    <a:pt x="53102" y="21492"/>
                  </a:cubicBezTo>
                  <a:lnTo>
                    <a:pt x="53781" y="21492"/>
                  </a:lnTo>
                  <a:lnTo>
                    <a:pt x="53781" y="20753"/>
                  </a:lnTo>
                  <a:lnTo>
                    <a:pt x="53078" y="20753"/>
                  </a:lnTo>
                  <a:cubicBezTo>
                    <a:pt x="53007" y="18265"/>
                    <a:pt x="52900" y="15158"/>
                    <a:pt x="52828" y="12633"/>
                  </a:cubicBezTo>
                  <a:lnTo>
                    <a:pt x="53519" y="12633"/>
                  </a:lnTo>
                  <a:lnTo>
                    <a:pt x="53519" y="11907"/>
                  </a:lnTo>
                  <a:lnTo>
                    <a:pt x="52804" y="11907"/>
                  </a:lnTo>
                  <a:cubicBezTo>
                    <a:pt x="52745" y="9716"/>
                    <a:pt x="52709" y="8097"/>
                    <a:pt x="52733" y="7990"/>
                  </a:cubicBezTo>
                  <a:cubicBezTo>
                    <a:pt x="52804" y="7645"/>
                    <a:pt x="53316" y="7276"/>
                    <a:pt x="53316" y="7276"/>
                  </a:cubicBezTo>
                  <a:lnTo>
                    <a:pt x="53316" y="7038"/>
                  </a:lnTo>
                  <a:lnTo>
                    <a:pt x="52507" y="7038"/>
                  </a:lnTo>
                  <a:lnTo>
                    <a:pt x="52507" y="5359"/>
                  </a:lnTo>
                  <a:lnTo>
                    <a:pt x="53102" y="5359"/>
                  </a:lnTo>
                  <a:lnTo>
                    <a:pt x="53102" y="4978"/>
                  </a:lnTo>
                  <a:lnTo>
                    <a:pt x="52447" y="4978"/>
                  </a:lnTo>
                  <a:cubicBezTo>
                    <a:pt x="52650" y="4823"/>
                    <a:pt x="53007" y="4466"/>
                    <a:pt x="52959" y="3954"/>
                  </a:cubicBezTo>
                  <a:cubicBezTo>
                    <a:pt x="52912" y="3406"/>
                    <a:pt x="51780" y="2085"/>
                    <a:pt x="51376" y="1620"/>
                  </a:cubicBezTo>
                  <a:lnTo>
                    <a:pt x="51280" y="13"/>
                  </a:lnTo>
                  <a:lnTo>
                    <a:pt x="51197" y="13"/>
                  </a:lnTo>
                  <a:lnTo>
                    <a:pt x="51102" y="1620"/>
                  </a:lnTo>
                  <a:cubicBezTo>
                    <a:pt x="50697" y="2085"/>
                    <a:pt x="49566" y="3406"/>
                    <a:pt x="49518" y="3954"/>
                  </a:cubicBezTo>
                  <a:cubicBezTo>
                    <a:pt x="49471" y="4466"/>
                    <a:pt x="49828" y="4823"/>
                    <a:pt x="50030" y="4978"/>
                  </a:cubicBezTo>
                  <a:lnTo>
                    <a:pt x="49375" y="4978"/>
                  </a:lnTo>
                  <a:lnTo>
                    <a:pt x="49375" y="5359"/>
                  </a:lnTo>
                  <a:lnTo>
                    <a:pt x="49995" y="5359"/>
                  </a:lnTo>
                  <a:lnTo>
                    <a:pt x="49995" y="7038"/>
                  </a:lnTo>
                  <a:lnTo>
                    <a:pt x="49268" y="7038"/>
                  </a:lnTo>
                  <a:lnTo>
                    <a:pt x="49268" y="7276"/>
                  </a:lnTo>
                  <a:cubicBezTo>
                    <a:pt x="49268" y="7276"/>
                    <a:pt x="49756" y="7645"/>
                    <a:pt x="49852" y="7990"/>
                  </a:cubicBezTo>
                  <a:cubicBezTo>
                    <a:pt x="49875" y="8097"/>
                    <a:pt x="49828" y="9705"/>
                    <a:pt x="49768" y="11907"/>
                  </a:cubicBezTo>
                  <a:lnTo>
                    <a:pt x="48935" y="11907"/>
                  </a:lnTo>
                  <a:lnTo>
                    <a:pt x="48935" y="12633"/>
                  </a:lnTo>
                  <a:lnTo>
                    <a:pt x="49756" y="12633"/>
                  </a:lnTo>
                  <a:cubicBezTo>
                    <a:pt x="49685" y="15158"/>
                    <a:pt x="49578" y="18265"/>
                    <a:pt x="49506" y="20753"/>
                  </a:cubicBezTo>
                  <a:lnTo>
                    <a:pt x="48744" y="20753"/>
                  </a:lnTo>
                  <a:lnTo>
                    <a:pt x="48744" y="21492"/>
                  </a:lnTo>
                  <a:lnTo>
                    <a:pt x="49471" y="21492"/>
                  </a:lnTo>
                  <a:cubicBezTo>
                    <a:pt x="49447" y="22528"/>
                    <a:pt x="49411" y="23420"/>
                    <a:pt x="49387" y="24063"/>
                  </a:cubicBezTo>
                  <a:lnTo>
                    <a:pt x="48875" y="24063"/>
                  </a:lnTo>
                  <a:cubicBezTo>
                    <a:pt x="48911" y="23944"/>
                    <a:pt x="48935" y="23790"/>
                    <a:pt x="48923" y="23611"/>
                  </a:cubicBezTo>
                  <a:cubicBezTo>
                    <a:pt x="48899" y="22885"/>
                    <a:pt x="48125" y="21920"/>
                    <a:pt x="47423" y="21385"/>
                  </a:cubicBezTo>
                  <a:cubicBezTo>
                    <a:pt x="46732" y="20849"/>
                    <a:pt x="45708" y="20170"/>
                    <a:pt x="45684" y="20158"/>
                  </a:cubicBezTo>
                  <a:cubicBezTo>
                    <a:pt x="45649" y="20170"/>
                    <a:pt x="44625" y="20861"/>
                    <a:pt x="43934" y="21385"/>
                  </a:cubicBezTo>
                  <a:cubicBezTo>
                    <a:pt x="43256" y="21920"/>
                    <a:pt x="42470" y="22885"/>
                    <a:pt x="42434" y="23611"/>
                  </a:cubicBezTo>
                  <a:cubicBezTo>
                    <a:pt x="42434" y="23790"/>
                    <a:pt x="42446" y="23944"/>
                    <a:pt x="42482" y="24063"/>
                  </a:cubicBezTo>
                  <a:lnTo>
                    <a:pt x="41851" y="24063"/>
                  </a:lnTo>
                  <a:cubicBezTo>
                    <a:pt x="41839" y="23647"/>
                    <a:pt x="41827" y="23123"/>
                    <a:pt x="41815" y="22528"/>
                  </a:cubicBezTo>
                  <a:lnTo>
                    <a:pt x="42303" y="22528"/>
                  </a:lnTo>
                  <a:lnTo>
                    <a:pt x="42303" y="22004"/>
                  </a:lnTo>
                  <a:lnTo>
                    <a:pt x="41791" y="22004"/>
                  </a:lnTo>
                  <a:cubicBezTo>
                    <a:pt x="41732" y="20218"/>
                    <a:pt x="41672" y="17991"/>
                    <a:pt x="41613" y="16170"/>
                  </a:cubicBezTo>
                  <a:lnTo>
                    <a:pt x="42172" y="16170"/>
                  </a:lnTo>
                  <a:lnTo>
                    <a:pt x="42172" y="15646"/>
                  </a:lnTo>
                  <a:lnTo>
                    <a:pt x="41601" y="15646"/>
                  </a:lnTo>
                  <a:cubicBezTo>
                    <a:pt x="41553" y="14074"/>
                    <a:pt x="41541" y="12931"/>
                    <a:pt x="41553" y="12860"/>
                  </a:cubicBezTo>
                  <a:cubicBezTo>
                    <a:pt x="41613" y="12610"/>
                    <a:pt x="41946" y="12348"/>
                    <a:pt x="41946" y="12348"/>
                  </a:cubicBezTo>
                  <a:lnTo>
                    <a:pt x="41946" y="12181"/>
                  </a:lnTo>
                  <a:lnTo>
                    <a:pt x="41458" y="12181"/>
                  </a:lnTo>
                  <a:lnTo>
                    <a:pt x="41458" y="11050"/>
                  </a:lnTo>
                  <a:lnTo>
                    <a:pt x="41874" y="11050"/>
                  </a:lnTo>
                  <a:lnTo>
                    <a:pt x="41874" y="10800"/>
                  </a:lnTo>
                  <a:lnTo>
                    <a:pt x="41422" y="10800"/>
                  </a:lnTo>
                  <a:cubicBezTo>
                    <a:pt x="41553" y="10693"/>
                    <a:pt x="41791" y="10443"/>
                    <a:pt x="41767" y="10109"/>
                  </a:cubicBezTo>
                  <a:cubicBezTo>
                    <a:pt x="41732" y="9740"/>
                    <a:pt x="40993" y="8859"/>
                    <a:pt x="40708" y="8550"/>
                  </a:cubicBezTo>
                  <a:lnTo>
                    <a:pt x="40636" y="7466"/>
                  </a:lnTo>
                  <a:lnTo>
                    <a:pt x="40589" y="7466"/>
                  </a:lnTo>
                  <a:lnTo>
                    <a:pt x="40517" y="8550"/>
                  </a:lnTo>
                  <a:cubicBezTo>
                    <a:pt x="40231" y="8859"/>
                    <a:pt x="39493" y="9740"/>
                    <a:pt x="39458" y="10109"/>
                  </a:cubicBezTo>
                  <a:cubicBezTo>
                    <a:pt x="39434" y="10455"/>
                    <a:pt x="39672" y="10693"/>
                    <a:pt x="39803" y="10800"/>
                  </a:cubicBezTo>
                  <a:lnTo>
                    <a:pt x="39374" y="10800"/>
                  </a:lnTo>
                  <a:lnTo>
                    <a:pt x="39374" y="11050"/>
                  </a:lnTo>
                  <a:lnTo>
                    <a:pt x="39767" y="11050"/>
                  </a:lnTo>
                  <a:lnTo>
                    <a:pt x="39767" y="12181"/>
                  </a:lnTo>
                  <a:lnTo>
                    <a:pt x="39231" y="12181"/>
                  </a:lnTo>
                  <a:lnTo>
                    <a:pt x="39231" y="12348"/>
                  </a:lnTo>
                  <a:cubicBezTo>
                    <a:pt x="39231" y="12348"/>
                    <a:pt x="39565" y="12610"/>
                    <a:pt x="39624" y="12860"/>
                  </a:cubicBezTo>
                  <a:cubicBezTo>
                    <a:pt x="39636" y="12931"/>
                    <a:pt x="39612" y="14086"/>
                    <a:pt x="39577" y="15646"/>
                  </a:cubicBezTo>
                  <a:lnTo>
                    <a:pt x="39088" y="15646"/>
                  </a:lnTo>
                  <a:lnTo>
                    <a:pt x="39088" y="16170"/>
                  </a:lnTo>
                  <a:lnTo>
                    <a:pt x="39565" y="16170"/>
                  </a:lnTo>
                  <a:cubicBezTo>
                    <a:pt x="39517" y="17991"/>
                    <a:pt x="39446" y="20218"/>
                    <a:pt x="39386" y="22004"/>
                  </a:cubicBezTo>
                  <a:lnTo>
                    <a:pt x="38910" y="22004"/>
                  </a:lnTo>
                  <a:lnTo>
                    <a:pt x="38910" y="22528"/>
                  </a:lnTo>
                  <a:lnTo>
                    <a:pt x="39374" y="22528"/>
                  </a:lnTo>
                  <a:cubicBezTo>
                    <a:pt x="39350" y="23111"/>
                    <a:pt x="39338" y="23623"/>
                    <a:pt x="39327" y="24063"/>
                  </a:cubicBezTo>
                  <a:lnTo>
                    <a:pt x="38517" y="24063"/>
                  </a:lnTo>
                  <a:lnTo>
                    <a:pt x="38517" y="21325"/>
                  </a:lnTo>
                  <a:lnTo>
                    <a:pt x="37957" y="21325"/>
                  </a:lnTo>
                  <a:lnTo>
                    <a:pt x="37957" y="20813"/>
                  </a:lnTo>
                  <a:cubicBezTo>
                    <a:pt x="37957" y="20813"/>
                    <a:pt x="38910" y="20372"/>
                    <a:pt x="38862" y="18670"/>
                  </a:cubicBezTo>
                  <a:cubicBezTo>
                    <a:pt x="38803" y="16979"/>
                    <a:pt x="37005" y="14777"/>
                    <a:pt x="35421" y="13538"/>
                  </a:cubicBezTo>
                  <a:cubicBezTo>
                    <a:pt x="34159" y="12538"/>
                    <a:pt x="32373" y="11348"/>
                    <a:pt x="31695" y="10895"/>
                  </a:cubicBezTo>
                  <a:lnTo>
                    <a:pt x="31516" y="8216"/>
                  </a:lnTo>
                  <a:lnTo>
                    <a:pt x="31373" y="8216"/>
                  </a:lnTo>
                  <a:lnTo>
                    <a:pt x="31183" y="10859"/>
                  </a:lnTo>
                  <a:cubicBezTo>
                    <a:pt x="30540" y="11276"/>
                    <a:pt x="28694" y="12514"/>
                    <a:pt x="27408" y="13526"/>
                  </a:cubicBezTo>
                  <a:cubicBezTo>
                    <a:pt x="25825" y="14753"/>
                    <a:pt x="24027" y="16967"/>
                    <a:pt x="23967" y="18658"/>
                  </a:cubicBezTo>
                  <a:cubicBezTo>
                    <a:pt x="23908" y="20349"/>
                    <a:pt x="24872" y="20801"/>
                    <a:pt x="24872" y="20801"/>
                  </a:cubicBezTo>
                  <a:lnTo>
                    <a:pt x="24872" y="21301"/>
                  </a:lnTo>
                  <a:lnTo>
                    <a:pt x="24313" y="21301"/>
                  </a:lnTo>
                  <a:lnTo>
                    <a:pt x="24313" y="24040"/>
                  </a:lnTo>
                  <a:lnTo>
                    <a:pt x="23444" y="24040"/>
                  </a:lnTo>
                  <a:cubicBezTo>
                    <a:pt x="23432" y="23623"/>
                    <a:pt x="23420" y="23111"/>
                    <a:pt x="23396" y="22516"/>
                  </a:cubicBezTo>
                  <a:lnTo>
                    <a:pt x="23860" y="22516"/>
                  </a:lnTo>
                  <a:lnTo>
                    <a:pt x="23860" y="21992"/>
                  </a:lnTo>
                  <a:lnTo>
                    <a:pt x="23384" y="21992"/>
                  </a:lnTo>
                  <a:cubicBezTo>
                    <a:pt x="23325" y="20206"/>
                    <a:pt x="23265" y="17967"/>
                    <a:pt x="23205" y="16158"/>
                  </a:cubicBezTo>
                  <a:lnTo>
                    <a:pt x="23682" y="16158"/>
                  </a:lnTo>
                  <a:lnTo>
                    <a:pt x="23682" y="15634"/>
                  </a:lnTo>
                  <a:lnTo>
                    <a:pt x="23194" y="15634"/>
                  </a:lnTo>
                  <a:cubicBezTo>
                    <a:pt x="23146" y="14062"/>
                    <a:pt x="23134" y="12907"/>
                    <a:pt x="23146" y="12836"/>
                  </a:cubicBezTo>
                  <a:cubicBezTo>
                    <a:pt x="23205" y="12598"/>
                    <a:pt x="23539" y="12336"/>
                    <a:pt x="23539" y="12336"/>
                  </a:cubicBezTo>
                  <a:lnTo>
                    <a:pt x="23539" y="12169"/>
                  </a:lnTo>
                  <a:lnTo>
                    <a:pt x="23003" y="12169"/>
                  </a:lnTo>
                  <a:lnTo>
                    <a:pt x="23003" y="11038"/>
                  </a:lnTo>
                  <a:lnTo>
                    <a:pt x="23396" y="11038"/>
                  </a:lnTo>
                  <a:lnTo>
                    <a:pt x="23396" y="10788"/>
                  </a:lnTo>
                  <a:lnTo>
                    <a:pt x="22967" y="10788"/>
                  </a:lnTo>
                  <a:cubicBezTo>
                    <a:pt x="23098" y="10681"/>
                    <a:pt x="23336" y="10431"/>
                    <a:pt x="23313" y="10097"/>
                  </a:cubicBezTo>
                  <a:cubicBezTo>
                    <a:pt x="23277" y="9728"/>
                    <a:pt x="22491" y="8823"/>
                    <a:pt x="22241" y="8526"/>
                  </a:cubicBezTo>
                  <a:lnTo>
                    <a:pt x="22182" y="7454"/>
                  </a:lnTo>
                  <a:lnTo>
                    <a:pt x="22134" y="7454"/>
                  </a:lnTo>
                  <a:lnTo>
                    <a:pt x="22086" y="8502"/>
                  </a:lnTo>
                  <a:cubicBezTo>
                    <a:pt x="21836" y="8788"/>
                    <a:pt x="21039" y="9728"/>
                    <a:pt x="21003" y="10097"/>
                  </a:cubicBezTo>
                  <a:cubicBezTo>
                    <a:pt x="20979" y="10443"/>
                    <a:pt x="21217" y="10681"/>
                    <a:pt x="21348" y="10788"/>
                  </a:cubicBezTo>
                  <a:lnTo>
                    <a:pt x="20896" y="10788"/>
                  </a:lnTo>
                  <a:lnTo>
                    <a:pt x="20896" y="11038"/>
                  </a:lnTo>
                  <a:lnTo>
                    <a:pt x="21312" y="11038"/>
                  </a:lnTo>
                  <a:lnTo>
                    <a:pt x="21312" y="12169"/>
                  </a:lnTo>
                  <a:lnTo>
                    <a:pt x="20824" y="12169"/>
                  </a:lnTo>
                  <a:lnTo>
                    <a:pt x="20824" y="12336"/>
                  </a:lnTo>
                  <a:cubicBezTo>
                    <a:pt x="20824" y="12336"/>
                    <a:pt x="21158" y="12598"/>
                    <a:pt x="21217" y="12836"/>
                  </a:cubicBezTo>
                  <a:cubicBezTo>
                    <a:pt x="21229" y="12907"/>
                    <a:pt x="21193" y="14074"/>
                    <a:pt x="21170" y="15634"/>
                  </a:cubicBezTo>
                  <a:lnTo>
                    <a:pt x="20598" y="15634"/>
                  </a:lnTo>
                  <a:lnTo>
                    <a:pt x="20598" y="16158"/>
                  </a:lnTo>
                  <a:lnTo>
                    <a:pt x="21158" y="16158"/>
                  </a:lnTo>
                  <a:cubicBezTo>
                    <a:pt x="21110" y="17967"/>
                    <a:pt x="21039" y="20206"/>
                    <a:pt x="20979" y="21992"/>
                  </a:cubicBezTo>
                  <a:lnTo>
                    <a:pt x="20467" y="21992"/>
                  </a:lnTo>
                  <a:lnTo>
                    <a:pt x="20467" y="22516"/>
                  </a:lnTo>
                  <a:lnTo>
                    <a:pt x="20955" y="22516"/>
                  </a:lnTo>
                  <a:cubicBezTo>
                    <a:pt x="20943" y="23087"/>
                    <a:pt x="20931" y="23611"/>
                    <a:pt x="20919" y="24040"/>
                  </a:cubicBezTo>
                  <a:lnTo>
                    <a:pt x="20300" y="24040"/>
                  </a:lnTo>
                  <a:cubicBezTo>
                    <a:pt x="20336" y="23921"/>
                    <a:pt x="20360" y="23778"/>
                    <a:pt x="20348" y="23599"/>
                  </a:cubicBezTo>
                  <a:cubicBezTo>
                    <a:pt x="20324" y="22873"/>
                    <a:pt x="19550" y="21896"/>
                    <a:pt x="18848" y="21361"/>
                  </a:cubicBezTo>
                  <a:cubicBezTo>
                    <a:pt x="18157" y="20825"/>
                    <a:pt x="17133" y="20158"/>
                    <a:pt x="17109" y="20146"/>
                  </a:cubicBezTo>
                  <a:cubicBezTo>
                    <a:pt x="17074" y="20158"/>
                    <a:pt x="16050" y="20849"/>
                    <a:pt x="15359" y="21361"/>
                  </a:cubicBezTo>
                  <a:cubicBezTo>
                    <a:pt x="14681" y="21896"/>
                    <a:pt x="13895" y="22873"/>
                    <a:pt x="13859" y="23599"/>
                  </a:cubicBezTo>
                  <a:cubicBezTo>
                    <a:pt x="13859" y="23778"/>
                    <a:pt x="13871" y="23921"/>
                    <a:pt x="13907" y="24040"/>
                  </a:cubicBezTo>
                  <a:lnTo>
                    <a:pt x="13395" y="24040"/>
                  </a:lnTo>
                  <a:cubicBezTo>
                    <a:pt x="13383" y="23409"/>
                    <a:pt x="13359" y="22516"/>
                    <a:pt x="13311" y="21468"/>
                  </a:cubicBezTo>
                  <a:lnTo>
                    <a:pt x="14038" y="21468"/>
                  </a:lnTo>
                  <a:lnTo>
                    <a:pt x="14038" y="20742"/>
                  </a:lnTo>
                  <a:lnTo>
                    <a:pt x="13276" y="20742"/>
                  </a:lnTo>
                  <a:cubicBezTo>
                    <a:pt x="13204" y="18253"/>
                    <a:pt x="13097" y="15146"/>
                    <a:pt x="13026" y="12610"/>
                  </a:cubicBezTo>
                  <a:lnTo>
                    <a:pt x="13847" y="12610"/>
                  </a:lnTo>
                  <a:lnTo>
                    <a:pt x="13847" y="11883"/>
                  </a:lnTo>
                  <a:lnTo>
                    <a:pt x="13014" y="11883"/>
                  </a:lnTo>
                  <a:cubicBezTo>
                    <a:pt x="12954" y="9693"/>
                    <a:pt x="12907" y="8073"/>
                    <a:pt x="12942" y="7978"/>
                  </a:cubicBezTo>
                  <a:cubicBezTo>
                    <a:pt x="13014" y="7633"/>
                    <a:pt x="13514" y="7264"/>
                    <a:pt x="13514" y="7264"/>
                  </a:cubicBezTo>
                  <a:lnTo>
                    <a:pt x="13514" y="7026"/>
                  </a:lnTo>
                  <a:lnTo>
                    <a:pt x="12788" y="7026"/>
                  </a:lnTo>
                  <a:lnTo>
                    <a:pt x="12788" y="5335"/>
                  </a:lnTo>
                  <a:lnTo>
                    <a:pt x="13419" y="5335"/>
                  </a:lnTo>
                  <a:lnTo>
                    <a:pt x="13419" y="4966"/>
                  </a:lnTo>
                  <a:lnTo>
                    <a:pt x="12764" y="4966"/>
                  </a:lnTo>
                  <a:cubicBezTo>
                    <a:pt x="12954" y="4799"/>
                    <a:pt x="13311" y="4442"/>
                    <a:pt x="13264" y="3942"/>
                  </a:cubicBezTo>
                  <a:cubicBezTo>
                    <a:pt x="13216" y="3394"/>
                    <a:pt x="12085" y="2061"/>
                    <a:pt x="11692" y="1608"/>
                  </a:cubicBezTo>
                  <a:lnTo>
                    <a:pt x="11585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7D386F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6"/>
            <p:cNvSpPr/>
            <p:nvPr/>
          </p:nvSpPr>
          <p:spPr>
            <a:xfrm>
              <a:off x="3824639" y="4001037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51" y="167"/>
                    <a:pt x="1" y="512"/>
                    <a:pt x="1" y="929"/>
                  </a:cubicBezTo>
                  <a:cubicBezTo>
                    <a:pt x="1" y="1476"/>
                    <a:pt x="453" y="1941"/>
                    <a:pt x="1013" y="1941"/>
                  </a:cubicBezTo>
                  <a:cubicBezTo>
                    <a:pt x="1358" y="1941"/>
                    <a:pt x="1656" y="1774"/>
                    <a:pt x="1835" y="1524"/>
                  </a:cubicBezTo>
                  <a:lnTo>
                    <a:pt x="1835" y="1524"/>
                  </a:lnTo>
                  <a:cubicBezTo>
                    <a:pt x="1715" y="1584"/>
                    <a:pt x="1561" y="1607"/>
                    <a:pt x="1418" y="1607"/>
                  </a:cubicBezTo>
                  <a:cubicBezTo>
                    <a:pt x="870" y="1607"/>
                    <a:pt x="406" y="1167"/>
                    <a:pt x="406" y="595"/>
                  </a:cubicBezTo>
                  <a:cubicBezTo>
                    <a:pt x="406" y="381"/>
                    <a:pt x="477" y="179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6"/>
            <p:cNvSpPr/>
            <p:nvPr/>
          </p:nvSpPr>
          <p:spPr>
            <a:xfrm>
              <a:off x="5265053" y="4005405"/>
              <a:ext cx="67354" cy="71244"/>
            </a:xfrm>
            <a:custGeom>
              <a:avLst/>
              <a:gdLst/>
              <a:ahLst/>
              <a:cxnLst/>
              <a:rect l="l" t="t" r="r" b="b"/>
              <a:pathLst>
                <a:path w="1835" h="1941" extrusionOk="0">
                  <a:moveTo>
                    <a:pt x="1239" y="0"/>
                  </a:moveTo>
                  <a:lnTo>
                    <a:pt x="1239" y="0"/>
                  </a:lnTo>
                  <a:cubicBezTo>
                    <a:pt x="1358" y="191"/>
                    <a:pt x="1430" y="381"/>
                    <a:pt x="1430" y="595"/>
                  </a:cubicBezTo>
                  <a:cubicBezTo>
                    <a:pt x="1430" y="1167"/>
                    <a:pt x="977" y="1607"/>
                    <a:pt x="418" y="1607"/>
                  </a:cubicBezTo>
                  <a:cubicBezTo>
                    <a:pt x="275" y="1607"/>
                    <a:pt x="120" y="1584"/>
                    <a:pt x="1" y="1524"/>
                  </a:cubicBezTo>
                  <a:lnTo>
                    <a:pt x="1" y="1524"/>
                  </a:lnTo>
                  <a:cubicBezTo>
                    <a:pt x="180" y="1774"/>
                    <a:pt x="477" y="1941"/>
                    <a:pt x="823" y="1941"/>
                  </a:cubicBezTo>
                  <a:cubicBezTo>
                    <a:pt x="1394" y="1941"/>
                    <a:pt x="1835" y="1477"/>
                    <a:pt x="1835" y="929"/>
                  </a:cubicBezTo>
                  <a:cubicBezTo>
                    <a:pt x="1835" y="512"/>
                    <a:pt x="1585" y="167"/>
                    <a:pt x="1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6"/>
            <p:cNvSpPr/>
            <p:nvPr/>
          </p:nvSpPr>
          <p:spPr>
            <a:xfrm>
              <a:off x="4211436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833" y="0"/>
                  </a:moveTo>
                  <a:cubicBezTo>
                    <a:pt x="929" y="119"/>
                    <a:pt x="964" y="250"/>
                    <a:pt x="964" y="393"/>
                  </a:cubicBezTo>
                  <a:cubicBezTo>
                    <a:pt x="964" y="786"/>
                    <a:pt x="655" y="1084"/>
                    <a:pt x="286" y="1084"/>
                  </a:cubicBezTo>
                  <a:cubicBezTo>
                    <a:pt x="191" y="1084"/>
                    <a:pt x="83" y="1072"/>
                    <a:pt x="0" y="1024"/>
                  </a:cubicBezTo>
                  <a:lnTo>
                    <a:pt x="0" y="1024"/>
                  </a:lnTo>
                  <a:cubicBezTo>
                    <a:pt x="119" y="1191"/>
                    <a:pt x="333" y="1310"/>
                    <a:pt x="548" y="1310"/>
                  </a:cubicBezTo>
                  <a:cubicBezTo>
                    <a:pt x="941" y="1310"/>
                    <a:pt x="1238" y="988"/>
                    <a:pt x="1238" y="619"/>
                  </a:cubicBezTo>
                  <a:cubicBezTo>
                    <a:pt x="1238" y="333"/>
                    <a:pt x="1072" y="95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6"/>
            <p:cNvSpPr/>
            <p:nvPr/>
          </p:nvSpPr>
          <p:spPr>
            <a:xfrm>
              <a:off x="4895361" y="4294713"/>
              <a:ext cx="45477" cy="48084"/>
            </a:xfrm>
            <a:custGeom>
              <a:avLst/>
              <a:gdLst/>
              <a:ahLst/>
              <a:cxnLst/>
              <a:rect l="l" t="t" r="r" b="b"/>
              <a:pathLst>
                <a:path w="1239" h="1310" extrusionOk="0">
                  <a:moveTo>
                    <a:pt x="405" y="0"/>
                  </a:moveTo>
                  <a:lnTo>
                    <a:pt x="405" y="0"/>
                  </a:lnTo>
                  <a:cubicBezTo>
                    <a:pt x="167" y="95"/>
                    <a:pt x="0" y="333"/>
                    <a:pt x="0" y="619"/>
                  </a:cubicBezTo>
                  <a:cubicBezTo>
                    <a:pt x="0" y="988"/>
                    <a:pt x="298" y="1310"/>
                    <a:pt x="691" y="1310"/>
                  </a:cubicBezTo>
                  <a:cubicBezTo>
                    <a:pt x="905" y="1310"/>
                    <a:pt x="1119" y="1191"/>
                    <a:pt x="1239" y="1024"/>
                  </a:cubicBezTo>
                  <a:lnTo>
                    <a:pt x="1239" y="1024"/>
                  </a:lnTo>
                  <a:cubicBezTo>
                    <a:pt x="1143" y="1072"/>
                    <a:pt x="1060" y="1084"/>
                    <a:pt x="953" y="1084"/>
                  </a:cubicBezTo>
                  <a:cubicBezTo>
                    <a:pt x="584" y="1084"/>
                    <a:pt x="274" y="786"/>
                    <a:pt x="274" y="393"/>
                  </a:cubicBezTo>
                  <a:cubicBezTo>
                    <a:pt x="274" y="250"/>
                    <a:pt x="310" y="11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6"/>
            <p:cNvSpPr/>
            <p:nvPr/>
          </p:nvSpPr>
          <p:spPr>
            <a:xfrm>
              <a:off x="4529999" y="4244427"/>
              <a:ext cx="128541" cy="135515"/>
            </a:xfrm>
            <a:custGeom>
              <a:avLst/>
              <a:gdLst/>
              <a:ahLst/>
              <a:cxnLst/>
              <a:rect l="l" t="t" r="r" b="b"/>
              <a:pathLst>
                <a:path w="3502" h="3692" extrusionOk="0">
                  <a:moveTo>
                    <a:pt x="1132" y="1"/>
                  </a:moveTo>
                  <a:lnTo>
                    <a:pt x="1132" y="1"/>
                  </a:lnTo>
                  <a:cubicBezTo>
                    <a:pt x="465" y="299"/>
                    <a:pt x="1" y="965"/>
                    <a:pt x="1" y="1751"/>
                  </a:cubicBezTo>
                  <a:cubicBezTo>
                    <a:pt x="1" y="2823"/>
                    <a:pt x="858" y="3692"/>
                    <a:pt x="1929" y="3692"/>
                  </a:cubicBezTo>
                  <a:cubicBezTo>
                    <a:pt x="2572" y="3692"/>
                    <a:pt x="3144" y="3370"/>
                    <a:pt x="3501" y="2882"/>
                  </a:cubicBezTo>
                  <a:lnTo>
                    <a:pt x="3501" y="2882"/>
                  </a:lnTo>
                  <a:cubicBezTo>
                    <a:pt x="3263" y="2989"/>
                    <a:pt x="2977" y="3049"/>
                    <a:pt x="2691" y="3049"/>
                  </a:cubicBezTo>
                  <a:cubicBezTo>
                    <a:pt x="1620" y="3049"/>
                    <a:pt x="763" y="2180"/>
                    <a:pt x="763" y="1132"/>
                  </a:cubicBezTo>
                  <a:cubicBezTo>
                    <a:pt x="763" y="715"/>
                    <a:pt x="894" y="322"/>
                    <a:pt x="1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مخطط انسيابي: بيانات مخزّنة 3">
            <a:extLst>
              <a:ext uri="{FF2B5EF4-FFF2-40B4-BE49-F238E27FC236}">
                <a16:creationId xmlns:a16="http://schemas.microsoft.com/office/drawing/2014/main" id="{BFE770CE-5D7B-4816-A82E-E8F913E39F9C}"/>
              </a:ext>
            </a:extLst>
          </p:cNvPr>
          <p:cNvSpPr/>
          <p:nvPr/>
        </p:nvSpPr>
        <p:spPr>
          <a:xfrm>
            <a:off x="5546206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مخطط انسيابي: بيانات مخزّنة 36">
            <a:extLst>
              <a:ext uri="{FF2B5EF4-FFF2-40B4-BE49-F238E27FC236}">
                <a16:creationId xmlns:a16="http://schemas.microsoft.com/office/drawing/2014/main" id="{08D472D6-1FBB-4953-AD62-063A9D2ECE73}"/>
              </a:ext>
            </a:extLst>
          </p:cNvPr>
          <p:cNvSpPr/>
          <p:nvPr/>
        </p:nvSpPr>
        <p:spPr>
          <a:xfrm flipH="1">
            <a:off x="6898387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B82B3F61-A2D1-4DE5-A3F9-E33C439F6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7210989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8555127D-A836-4B41-B80D-4503BE10B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46" y="3220885"/>
            <a:ext cx="655383" cy="739862"/>
          </a:xfrm>
          <a:prstGeom prst="rect">
            <a:avLst/>
          </a:prstGeom>
        </p:spPr>
      </p:pic>
      <p:grpSp>
        <p:nvGrpSpPr>
          <p:cNvPr id="44" name="Google Shape;1097;p26">
            <a:extLst>
              <a:ext uri="{FF2B5EF4-FFF2-40B4-BE49-F238E27FC236}">
                <a16:creationId xmlns:a16="http://schemas.microsoft.com/office/drawing/2014/main" id="{0248EEC3-8723-432E-96B8-9F47F8E17463}"/>
              </a:ext>
            </a:extLst>
          </p:cNvPr>
          <p:cNvGrpSpPr/>
          <p:nvPr/>
        </p:nvGrpSpPr>
        <p:grpSpPr>
          <a:xfrm>
            <a:off x="207219" y="170679"/>
            <a:ext cx="1067120" cy="981130"/>
            <a:chOff x="6535927" y="-2669851"/>
            <a:chExt cx="558125" cy="536101"/>
          </a:xfrm>
        </p:grpSpPr>
        <p:sp>
          <p:nvSpPr>
            <p:cNvPr id="45" name="Google Shape;1098;p26">
              <a:extLst>
                <a:ext uri="{FF2B5EF4-FFF2-40B4-BE49-F238E27FC236}">
                  <a16:creationId xmlns:a16="http://schemas.microsoft.com/office/drawing/2014/main" id="{E6CDD2A4-0671-472F-9D5B-4A95C09451B9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99;p26">
              <a:extLst>
                <a:ext uri="{FF2B5EF4-FFF2-40B4-BE49-F238E27FC236}">
                  <a16:creationId xmlns:a16="http://schemas.microsoft.com/office/drawing/2014/main" id="{87DD5E81-47CD-4A0C-B272-DF2142855240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100;p26">
              <a:extLst>
                <a:ext uri="{FF2B5EF4-FFF2-40B4-BE49-F238E27FC236}">
                  <a16:creationId xmlns:a16="http://schemas.microsoft.com/office/drawing/2014/main" id="{DBCF503A-08E9-4AFA-A1EB-61D0485233D2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1097;p26">
            <a:extLst>
              <a:ext uri="{FF2B5EF4-FFF2-40B4-BE49-F238E27FC236}">
                <a16:creationId xmlns:a16="http://schemas.microsoft.com/office/drawing/2014/main" id="{9949FF83-F04D-49A2-B767-A4AE72B454E1}"/>
              </a:ext>
            </a:extLst>
          </p:cNvPr>
          <p:cNvGrpSpPr/>
          <p:nvPr/>
        </p:nvGrpSpPr>
        <p:grpSpPr>
          <a:xfrm>
            <a:off x="7869832" y="108814"/>
            <a:ext cx="1067120" cy="981130"/>
            <a:chOff x="6535927" y="-2669851"/>
            <a:chExt cx="558125" cy="536101"/>
          </a:xfrm>
        </p:grpSpPr>
        <p:sp>
          <p:nvSpPr>
            <p:cNvPr id="49" name="Google Shape;1098;p26">
              <a:extLst>
                <a:ext uri="{FF2B5EF4-FFF2-40B4-BE49-F238E27FC236}">
                  <a16:creationId xmlns:a16="http://schemas.microsoft.com/office/drawing/2014/main" id="{D55BBC4C-0436-45E5-A902-6332BC4B3A11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99;p26">
              <a:extLst>
                <a:ext uri="{FF2B5EF4-FFF2-40B4-BE49-F238E27FC236}">
                  <a16:creationId xmlns:a16="http://schemas.microsoft.com/office/drawing/2014/main" id="{F5714935-A6F3-437C-ABA2-DD53581BCB89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100;p26">
              <a:extLst>
                <a:ext uri="{FF2B5EF4-FFF2-40B4-BE49-F238E27FC236}">
                  <a16:creationId xmlns:a16="http://schemas.microsoft.com/office/drawing/2014/main" id="{868C5D59-B342-481D-AA0E-3E33C1C76B4F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2" name="صورة 4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80E5DA-4D3E-4386-8CDC-D0EE9F82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327" y="3381882"/>
            <a:ext cx="1352180" cy="799014"/>
          </a:xfrm>
          <a:prstGeom prst="rect">
            <a:avLst/>
          </a:prstGeom>
          <a:effectLst/>
        </p:spPr>
      </p:pic>
      <p:sp>
        <p:nvSpPr>
          <p:cNvPr id="2" name="مربع نص 1"/>
          <p:cNvSpPr txBox="1"/>
          <p:nvPr/>
        </p:nvSpPr>
        <p:spPr>
          <a:xfrm>
            <a:off x="5170841" y="2082615"/>
            <a:ext cx="3476894" cy="1065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ar-SA" sz="22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ubai" panose="020B0503030403030204" pitchFamily="34" charset="-78"/>
                <a:cs typeface="Dubai" panose="020B0503030403030204" pitchFamily="34" charset="-78"/>
                <a:sym typeface="Arial"/>
              </a:rPr>
              <a:t>معنى (قَبِيلُهُ) أي جنوده وأعوانه من الجن ؟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465DA4CD-EB47-42D1-85E9-E3DE8890637E}"/>
              </a:ext>
            </a:extLst>
          </p:cNvPr>
          <p:cNvSpPr txBox="1"/>
          <p:nvPr/>
        </p:nvSpPr>
        <p:spPr>
          <a:xfrm>
            <a:off x="6548469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3 </a:t>
            </a: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C5FD08BD-5260-4744-A317-56943A301A78}"/>
              </a:ext>
            </a:extLst>
          </p:cNvPr>
          <p:cNvGrpSpPr/>
          <p:nvPr/>
        </p:nvGrpSpPr>
        <p:grpSpPr>
          <a:xfrm>
            <a:off x="-1314" y="1378141"/>
            <a:ext cx="4497012" cy="3026784"/>
            <a:chOff x="4960248" y="1944631"/>
            <a:chExt cx="3384707" cy="1977076"/>
          </a:xfrm>
        </p:grpSpPr>
        <p:sp>
          <p:nvSpPr>
            <p:cNvPr id="54" name="Google Shape;1424;p36">
              <a:extLst>
                <a:ext uri="{FF2B5EF4-FFF2-40B4-BE49-F238E27FC236}">
                  <a16:creationId xmlns:a16="http://schemas.microsoft.com/office/drawing/2014/main" id="{41BE08F0-4A05-4E4A-9905-C0B05767652B}"/>
                </a:ext>
              </a:extLst>
            </p:cNvPr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25;p36">
              <a:extLst>
                <a:ext uri="{FF2B5EF4-FFF2-40B4-BE49-F238E27FC236}">
                  <a16:creationId xmlns:a16="http://schemas.microsoft.com/office/drawing/2014/main" id="{6C6DA45F-A817-4D4A-ABAD-190122D30346}"/>
                </a:ext>
              </a:extLst>
            </p:cNvPr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C05200"/>
                </a:gs>
                <a:gs pos="50000">
                  <a:srgbClr val="FFE18B"/>
                </a:gs>
                <a:gs pos="100000">
                  <a:srgbClr val="C05200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مخطط انسيابي: بيانات مخزّنة 55">
            <a:extLst>
              <a:ext uri="{FF2B5EF4-FFF2-40B4-BE49-F238E27FC236}">
                <a16:creationId xmlns:a16="http://schemas.microsoft.com/office/drawing/2014/main" id="{48EDBBE4-571E-4533-9509-0399738075BF}"/>
              </a:ext>
            </a:extLst>
          </p:cNvPr>
          <p:cNvSpPr/>
          <p:nvPr/>
        </p:nvSpPr>
        <p:spPr>
          <a:xfrm>
            <a:off x="897904" y="3172976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مخطط انسيابي: بيانات مخزّنة 56">
            <a:extLst>
              <a:ext uri="{FF2B5EF4-FFF2-40B4-BE49-F238E27FC236}">
                <a16:creationId xmlns:a16="http://schemas.microsoft.com/office/drawing/2014/main" id="{E0D0FA16-4E83-49C0-BF13-49BC803C424E}"/>
              </a:ext>
            </a:extLst>
          </p:cNvPr>
          <p:cNvSpPr/>
          <p:nvPr/>
        </p:nvSpPr>
        <p:spPr>
          <a:xfrm flipH="1">
            <a:off x="2250085" y="3172245"/>
            <a:ext cx="1352179" cy="817815"/>
          </a:xfrm>
          <a:prstGeom prst="flowChartOnlineStorag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90000"/>
                </a:schemeClr>
              </a:gs>
            </a:gsLst>
            <a:lin ang="5400012" scaled="0"/>
          </a:gra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8" name="Picture 2" descr="نتيجة بحث الصور عن ‪right answer‬‏">
            <a:hlinkClick r:id="" action="ppaction://noaction"/>
            <a:extLst>
              <a:ext uri="{FF2B5EF4-FFF2-40B4-BE49-F238E27FC236}">
                <a16:creationId xmlns:a16="http://schemas.microsoft.com/office/drawing/2014/main" id="{6E78EFEA-36D0-4271-868D-0DCFEEFB3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1" b="19135"/>
          <a:stretch/>
        </p:blipFill>
        <p:spPr bwMode="auto">
          <a:xfrm rot="396356">
            <a:off x="2562687" y="3136562"/>
            <a:ext cx="816914" cy="8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صورة 58" descr="صورة تحتوي على المصباح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20B28803-800F-47E4-A6E9-D90F0FE1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4" y="3220885"/>
            <a:ext cx="655383" cy="739862"/>
          </a:xfrm>
          <a:prstGeom prst="rect">
            <a:avLst/>
          </a:prstGeom>
        </p:spPr>
      </p:pic>
      <p:sp>
        <p:nvSpPr>
          <p:cNvPr id="60" name="مربع نص 59">
            <a:extLst>
              <a:ext uri="{FF2B5EF4-FFF2-40B4-BE49-F238E27FC236}">
                <a16:creationId xmlns:a16="http://schemas.microsoft.com/office/drawing/2014/main" id="{E1F26308-5E74-4957-90E4-A8D21183CB17}"/>
              </a:ext>
            </a:extLst>
          </p:cNvPr>
          <p:cNvSpPr txBox="1"/>
          <p:nvPr/>
        </p:nvSpPr>
        <p:spPr>
          <a:xfrm>
            <a:off x="401061" y="1944709"/>
            <a:ext cx="3673709" cy="1065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200" b="1" dirty="0">
                <a:solidFill>
                  <a:srgbClr val="F8D1AE"/>
                </a:solidFill>
                <a:effectLst>
                  <a:glow rad="101600">
                    <a:srgbClr val="F8D1AE">
                      <a:lumMod val="2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قوة الإيمان سبب ولاية الشيطان وتسلطه على الإنسان ؟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047B1098-0792-45EE-BF21-7E15AFF89945}"/>
              </a:ext>
            </a:extLst>
          </p:cNvPr>
          <p:cNvSpPr txBox="1"/>
          <p:nvPr/>
        </p:nvSpPr>
        <p:spPr>
          <a:xfrm>
            <a:off x="1900167" y="1484380"/>
            <a:ext cx="808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8D1AE"/>
                </a:solidFill>
                <a:effectLst>
                  <a:glow rad="114300">
                    <a:srgbClr val="763300"/>
                  </a:glow>
                </a:effectLst>
                <a:uLnTx/>
                <a:uFillTx/>
                <a:latin typeface="Mikhak Bold" panose="02000803000000000000" pitchFamily="2" charset="-78"/>
                <a:cs typeface="Mikhak Bold" panose="02000803000000000000" pitchFamily="2" charset="-78"/>
                <a:sym typeface="Arial"/>
              </a:rPr>
              <a:t>س 4 </a:t>
            </a:r>
          </a:p>
        </p:txBody>
      </p:sp>
    </p:spTree>
    <p:extLst>
      <p:ext uri="{BB962C8B-B14F-4D97-AF65-F5344CB8AC3E}">
        <p14:creationId xmlns:p14="http://schemas.microsoft.com/office/powerpoint/2010/main" val="24697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5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5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850"/>
                            </p:stCondLst>
                            <p:childTnLst>
                              <p:par>
                                <p:cTn id="8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850"/>
                            </p:stCondLst>
                            <p:childTnLst>
                              <p:par>
                                <p:cTn id="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" grpId="0"/>
      <p:bldP spid="4" grpId="0" animBg="1"/>
      <p:bldP spid="37" grpId="0" animBg="1"/>
      <p:bldP spid="2" grpId="0"/>
      <p:bldP spid="52" grpId="0"/>
      <p:bldP spid="56" grpId="0" animBg="1"/>
      <p:bldP spid="57" grpId="0" animBg="1"/>
      <p:bldP spid="60" grpId="0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85;p43">
            <a:extLst>
              <a:ext uri="{FF2B5EF4-FFF2-40B4-BE49-F238E27FC236}">
                <a16:creationId xmlns:a16="http://schemas.microsoft.com/office/drawing/2014/main" id="{B22965AC-C69B-4AC6-A33C-17263F40945F}"/>
              </a:ext>
            </a:extLst>
          </p:cNvPr>
          <p:cNvGrpSpPr/>
          <p:nvPr/>
        </p:nvGrpSpPr>
        <p:grpSpPr>
          <a:xfrm>
            <a:off x="1522151" y="539400"/>
            <a:ext cx="454448" cy="1887747"/>
            <a:chOff x="3846700" y="-166175"/>
            <a:chExt cx="454448" cy="1887747"/>
          </a:xfrm>
        </p:grpSpPr>
        <p:sp>
          <p:nvSpPr>
            <p:cNvPr id="17" name="Google Shape;1686;p43">
              <a:extLst>
                <a:ext uri="{FF2B5EF4-FFF2-40B4-BE49-F238E27FC236}">
                  <a16:creationId xmlns:a16="http://schemas.microsoft.com/office/drawing/2014/main" id="{162C8650-FC08-41B3-A509-7B111499A1D0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87;p43">
              <a:extLst>
                <a:ext uri="{FF2B5EF4-FFF2-40B4-BE49-F238E27FC236}">
                  <a16:creationId xmlns:a16="http://schemas.microsoft.com/office/drawing/2014/main" id="{3090CF1B-EE20-43DB-A288-044A34A971C0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88;p43">
              <a:extLst>
                <a:ext uri="{FF2B5EF4-FFF2-40B4-BE49-F238E27FC236}">
                  <a16:creationId xmlns:a16="http://schemas.microsoft.com/office/drawing/2014/main" id="{37D3FE6B-E3FB-4A88-9379-DB7D74141DC3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689;p43">
            <a:extLst>
              <a:ext uri="{FF2B5EF4-FFF2-40B4-BE49-F238E27FC236}">
                <a16:creationId xmlns:a16="http://schemas.microsoft.com/office/drawing/2014/main" id="{61206EC8-9768-4F4B-8934-15BBC7E5B8E4}"/>
              </a:ext>
            </a:extLst>
          </p:cNvPr>
          <p:cNvGrpSpPr/>
          <p:nvPr/>
        </p:nvGrpSpPr>
        <p:grpSpPr>
          <a:xfrm>
            <a:off x="7167401" y="539400"/>
            <a:ext cx="454448" cy="1887747"/>
            <a:chOff x="3846700" y="-166175"/>
            <a:chExt cx="454448" cy="1887747"/>
          </a:xfrm>
        </p:grpSpPr>
        <p:sp>
          <p:nvSpPr>
            <p:cNvPr id="31" name="Google Shape;1690;p43">
              <a:extLst>
                <a:ext uri="{FF2B5EF4-FFF2-40B4-BE49-F238E27FC236}">
                  <a16:creationId xmlns:a16="http://schemas.microsoft.com/office/drawing/2014/main" id="{570901B7-8E93-4190-931A-6F93C6ADE890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91;p43">
              <a:extLst>
                <a:ext uri="{FF2B5EF4-FFF2-40B4-BE49-F238E27FC236}">
                  <a16:creationId xmlns:a16="http://schemas.microsoft.com/office/drawing/2014/main" id="{BF3AF147-CA52-47E9-9F6F-FDDA1C0790F7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2;p43">
              <a:extLst>
                <a:ext uri="{FF2B5EF4-FFF2-40B4-BE49-F238E27FC236}">
                  <a16:creationId xmlns:a16="http://schemas.microsoft.com/office/drawing/2014/main" id="{B2DE3099-3C0E-4440-9E74-A15FEEB0D929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693;p43">
            <a:extLst>
              <a:ext uri="{FF2B5EF4-FFF2-40B4-BE49-F238E27FC236}">
                <a16:creationId xmlns:a16="http://schemas.microsoft.com/office/drawing/2014/main" id="{EEA1195D-C5C5-49C9-BA90-FD4E49FC50F4}"/>
              </a:ext>
            </a:extLst>
          </p:cNvPr>
          <p:cNvGrpSpPr/>
          <p:nvPr/>
        </p:nvGrpSpPr>
        <p:grpSpPr>
          <a:xfrm>
            <a:off x="491632" y="258212"/>
            <a:ext cx="8160736" cy="763518"/>
            <a:chOff x="463764" y="1472422"/>
            <a:chExt cx="41070639" cy="3283008"/>
          </a:xfrm>
          <a:solidFill>
            <a:schemeClr val="accent5">
              <a:lumMod val="90000"/>
            </a:schemeClr>
          </a:solidFill>
          <a:effectLst>
            <a:glow rad="76200">
              <a:srgbClr val="964000">
                <a:alpha val="90980"/>
              </a:srgbClr>
            </a:glow>
          </a:effectLst>
        </p:grpSpPr>
        <p:sp>
          <p:nvSpPr>
            <p:cNvPr id="35" name="Google Shape;1694;p43">
              <a:extLst>
                <a:ext uri="{FF2B5EF4-FFF2-40B4-BE49-F238E27FC236}">
                  <a16:creationId xmlns:a16="http://schemas.microsoft.com/office/drawing/2014/main" id="{DED9CF01-5930-4D42-B409-727EF95A0549}"/>
                </a:ext>
              </a:extLst>
            </p:cNvPr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95;p43">
              <a:extLst>
                <a:ext uri="{FF2B5EF4-FFF2-40B4-BE49-F238E27FC236}">
                  <a16:creationId xmlns:a16="http://schemas.microsoft.com/office/drawing/2014/main" id="{DCB115FE-F177-4838-A892-C97200F13FD7}"/>
                </a:ext>
              </a:extLst>
            </p:cNvPr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96;p43">
              <a:extLst>
                <a:ext uri="{FF2B5EF4-FFF2-40B4-BE49-F238E27FC236}">
                  <a16:creationId xmlns:a16="http://schemas.microsoft.com/office/drawing/2014/main" id="{8E564EB9-4836-48B3-B9B1-5F8FA9960B00}"/>
                </a:ext>
              </a:extLst>
            </p:cNvPr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704;p43">
            <a:extLst>
              <a:ext uri="{FF2B5EF4-FFF2-40B4-BE49-F238E27FC236}">
                <a16:creationId xmlns:a16="http://schemas.microsoft.com/office/drawing/2014/main" id="{FCA77D9A-41BB-4705-9D5C-4CE2F7586476}"/>
              </a:ext>
            </a:extLst>
          </p:cNvPr>
          <p:cNvGrpSpPr/>
          <p:nvPr/>
        </p:nvGrpSpPr>
        <p:grpSpPr>
          <a:xfrm>
            <a:off x="801426" y="1021725"/>
            <a:ext cx="454448" cy="1887747"/>
            <a:chOff x="3846700" y="-166175"/>
            <a:chExt cx="454448" cy="1887747"/>
          </a:xfrm>
        </p:grpSpPr>
        <p:sp>
          <p:nvSpPr>
            <p:cNvPr id="39" name="Google Shape;1705;p43">
              <a:extLst>
                <a:ext uri="{FF2B5EF4-FFF2-40B4-BE49-F238E27FC236}">
                  <a16:creationId xmlns:a16="http://schemas.microsoft.com/office/drawing/2014/main" id="{D0109408-E4D7-4E42-AFD3-1F8EAEEA4F05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6;p43">
              <a:extLst>
                <a:ext uri="{FF2B5EF4-FFF2-40B4-BE49-F238E27FC236}">
                  <a16:creationId xmlns:a16="http://schemas.microsoft.com/office/drawing/2014/main" id="{96D75E51-E1D8-4E9E-92AE-93DE55C45397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;p43">
              <a:extLst>
                <a:ext uri="{FF2B5EF4-FFF2-40B4-BE49-F238E27FC236}">
                  <a16:creationId xmlns:a16="http://schemas.microsoft.com/office/drawing/2014/main" id="{36C9E934-B2FE-4F20-B0A2-102F366D4F0B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08;p43">
            <a:extLst>
              <a:ext uri="{FF2B5EF4-FFF2-40B4-BE49-F238E27FC236}">
                <a16:creationId xmlns:a16="http://schemas.microsoft.com/office/drawing/2014/main" id="{4537DB21-D557-45BA-B580-50D60EB932F7}"/>
              </a:ext>
            </a:extLst>
          </p:cNvPr>
          <p:cNvGrpSpPr/>
          <p:nvPr/>
        </p:nvGrpSpPr>
        <p:grpSpPr>
          <a:xfrm>
            <a:off x="7903376" y="1021725"/>
            <a:ext cx="454448" cy="1887747"/>
            <a:chOff x="3846700" y="-166175"/>
            <a:chExt cx="454448" cy="1887747"/>
          </a:xfrm>
        </p:grpSpPr>
        <p:sp>
          <p:nvSpPr>
            <p:cNvPr id="43" name="Google Shape;1709;p43">
              <a:extLst>
                <a:ext uri="{FF2B5EF4-FFF2-40B4-BE49-F238E27FC236}">
                  <a16:creationId xmlns:a16="http://schemas.microsoft.com/office/drawing/2014/main" id="{9476B9F5-3937-47ED-AA0E-8B7C2354B7F5}"/>
                </a:ext>
              </a:extLst>
            </p:cNvPr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10;p43">
              <a:extLst>
                <a:ext uri="{FF2B5EF4-FFF2-40B4-BE49-F238E27FC236}">
                  <a16:creationId xmlns:a16="http://schemas.microsoft.com/office/drawing/2014/main" id="{3EC91ED3-DD52-4DFB-B8FF-AD912304D483}"/>
                </a:ext>
              </a:extLst>
            </p:cNvPr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11;p43">
              <a:extLst>
                <a:ext uri="{FF2B5EF4-FFF2-40B4-BE49-F238E27FC236}">
                  <a16:creationId xmlns:a16="http://schemas.microsoft.com/office/drawing/2014/main" id="{14EB279A-0F65-4324-B90F-CFF87EADAB33}"/>
                </a:ext>
              </a:extLst>
            </p:cNvPr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23ADB64-2B60-471D-841A-A0152CD33847}"/>
              </a:ext>
            </a:extLst>
          </p:cNvPr>
          <p:cNvSpPr txBox="1"/>
          <p:nvPr/>
        </p:nvSpPr>
        <p:spPr>
          <a:xfrm>
            <a:off x="5860142" y="2909472"/>
            <a:ext cx="3421705" cy="21729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عمل الطلاب: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-مازن إياد أبوزيد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علي باخشوين    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  -محمد مراد أبوزيد    </a:t>
            </a:r>
          </a:p>
        </p:txBody>
      </p:sp>
      <p:sp>
        <p:nvSpPr>
          <p:cNvPr id="47" name="Google Shape;126;p26">
            <a:extLst>
              <a:ext uri="{FF2B5EF4-FFF2-40B4-BE49-F238E27FC236}">
                <a16:creationId xmlns:a16="http://schemas.microsoft.com/office/drawing/2014/main" id="{1F8C947A-A112-41B2-B7C2-853212C1569C}"/>
              </a:ext>
            </a:extLst>
          </p:cNvPr>
          <p:cNvSpPr txBox="1">
            <a:spLocks/>
          </p:cNvSpPr>
          <p:nvPr/>
        </p:nvSpPr>
        <p:spPr>
          <a:xfrm>
            <a:off x="1394799" y="227284"/>
            <a:ext cx="5863772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60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erkshire Swash"/>
              <a:buNone/>
              <a:defRPr sz="5200" b="0" i="0" u="none" strike="noStrike" cap="none">
                <a:solidFill>
                  <a:srgbClr val="FFFFFF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r>
              <a:rPr lang="ar-SA" sz="44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Mikhak Bold" panose="02000803000000000000" pitchFamily="2" charset="-78"/>
                <a:cs typeface="Mikhak Bold" panose="02000803000000000000" pitchFamily="2" charset="-78"/>
              </a:rPr>
              <a:t>انتهى الدرس 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BC8C34C2-0CEC-488D-98B9-96442A08743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39700">
              <a:srgbClr val="EE8C32">
                <a:alpha val="6078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A1F4C5AA-80FD-4977-B680-002B4A08DE4A}"/>
              </a:ext>
            </a:extLst>
          </p:cNvPr>
          <p:cNvSpPr txBox="1"/>
          <p:nvPr/>
        </p:nvSpPr>
        <p:spPr>
          <a:xfrm>
            <a:off x="-204875" y="2987492"/>
            <a:ext cx="3454051" cy="12126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ar-SA" sz="3200" b="1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معلم المادة: </a:t>
            </a:r>
          </a:p>
          <a:p>
            <a:pPr algn="r">
              <a:lnSpc>
                <a:spcPct val="130000"/>
              </a:lnSpc>
            </a:pPr>
            <a:r>
              <a:rPr lang="ar-SA" sz="2400" b="1" dirty="0">
                <a:solidFill>
                  <a:schemeClr val="accent5">
                    <a:lumMod val="90000"/>
                  </a:schemeClr>
                </a:solidFill>
                <a:effectLst>
                  <a:glow rad="88900">
                    <a:schemeClr val="accent6">
                      <a:lumMod val="25000"/>
                    </a:schemeClr>
                  </a:glo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 أ. أحمد جمعان الغامدي </a:t>
            </a:r>
          </a:p>
        </p:txBody>
      </p:sp>
      <p:pic>
        <p:nvPicPr>
          <p:cNvPr id="50" name="صورة 4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B7009CF-4A0A-4A8F-9417-6B713A71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992" y="1449383"/>
            <a:ext cx="3606016" cy="2130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09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تفسير الآيات</a:t>
            </a:r>
            <a:endParaRPr sz="48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28"/>
          <p:cNvGrpSpPr/>
          <p:nvPr/>
        </p:nvGrpSpPr>
        <p:grpSpPr>
          <a:xfrm>
            <a:off x="143941" y="2015107"/>
            <a:ext cx="8941867" cy="2950862"/>
            <a:chOff x="463764" y="1472422"/>
            <a:chExt cx="8216459" cy="3283008"/>
          </a:xfrm>
          <a:effectLst>
            <a:glow rad="101600">
              <a:srgbClr val="7A3400">
                <a:alpha val="94902"/>
              </a:srgbClr>
            </a:glow>
          </a:effectLst>
        </p:grpSpPr>
        <p:sp>
          <p:nvSpPr>
            <p:cNvPr id="1112" name="Google Shape;1112;p28"/>
            <p:cNvSpPr/>
            <p:nvPr/>
          </p:nvSpPr>
          <p:spPr>
            <a:xfrm rot="5400000">
              <a:off x="5919467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1778654" y="1472425"/>
              <a:ext cx="5586970" cy="32826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rgbClr val="FEEADB"/>
                </a:gs>
              </a:gsLst>
              <a:lin ang="5400012" scaled="0"/>
            </a:gradFill>
            <a:ln w="28575">
              <a:solidFill>
                <a:srgbClr val="FED6B8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مربع نص 15"/>
          <p:cNvSpPr txBox="1"/>
          <p:nvPr/>
        </p:nvSpPr>
        <p:spPr>
          <a:xfrm>
            <a:off x="1509823" y="1822757"/>
            <a:ext cx="6280923" cy="38002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50000"/>
              </a:lnSpc>
            </a:pPr>
            <a:r>
              <a:rPr lang="ar-SA" sz="165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يَا بَنِي آدَمَ قَدْ أَنْزَلْنَا عَلَيْكُمْ لِبَاسًا يُوَارِي سَوْآتِكُمْ وَرِيشًا ۖ وَلِبَاسُ </a:t>
            </a:r>
            <a:r>
              <a:rPr lang="ar-SA" sz="1650" b="1" dirty="0" err="1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التَّقْوَىٰ</a:t>
            </a:r>
            <a:r>
              <a:rPr lang="ar-SA" sz="165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ذَٰلِكَ خَيْر ۚ ذَٰلِكَ مِنْ آيَاتِ اللَّهِ لَعَلَّهُمْ يَذَّكَّرُونَ </a:t>
            </a:r>
            <a:r>
              <a:rPr lang="ar-SA" sz="165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﴿26﴾</a:t>
            </a:r>
            <a:r>
              <a:rPr lang="ar-SA" sz="165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يَا بَنِي آدَمَ لَا يَفْتِنَنَّكُمُ الشَّيْطَانُ كَمَا أَخْرَجَ أَبَوَيْكُمْ مِنَ الْجَنَّةِ يَنْزِعُ عَنْهُمَا لِبَاسَهُمَا لِيُرِيَهُمَا سَوْآتِهِمَا ۗ إِنَّهُ يَرَاكُمْ هُوَ وَقَبِيلُهُ مِنْ حَيْثُ لَا تَرَوْنَهُمْ ۗ  إِنَّا جَعَلْنَا الشَّيَاطِينَ أَوْلِيَاءَ لِلَّذِينَ لَا يُؤْمِنُونَ </a:t>
            </a:r>
            <a:r>
              <a:rPr lang="ar-SA" sz="165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D37BAD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﴿27﴾</a:t>
            </a:r>
            <a:r>
              <a:rPr lang="ar-SA" sz="165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 </a:t>
            </a:r>
          </a:p>
          <a:p>
            <a:pPr algn="ctr" rtl="1">
              <a:lnSpc>
                <a:spcPct val="250000"/>
              </a:lnSpc>
            </a:pPr>
            <a:endParaRPr lang="ar-SA" sz="1650" b="1" dirty="0">
              <a:ln w="3175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rgbClr val="D37BAD"/>
                  </a:gs>
                </a:gsLst>
                <a:lin ang="5400000"/>
              </a:gradFill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sp>
        <p:nvSpPr>
          <p:cNvPr id="1115" name="Google Shape;1115;p28"/>
          <p:cNvSpPr txBox="1">
            <a:spLocks noGrp="1"/>
          </p:cNvSpPr>
          <p:nvPr>
            <p:ph type="title"/>
          </p:nvPr>
        </p:nvSpPr>
        <p:spPr>
          <a:xfrm>
            <a:off x="2165340" y="610064"/>
            <a:ext cx="47591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n w="127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chemeClr val="accent4">
                      <a:lumMod val="50000"/>
                      <a:alpha val="56000"/>
                    </a:schemeClr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تفسير سورة الأعراف</a:t>
            </a:r>
            <a:endParaRPr sz="3600" dirty="0">
              <a:ln w="1270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chemeClr val="accent4">
                    <a:lumMod val="50000"/>
                    <a:alpha val="56000"/>
                  </a:schemeClr>
                </a:glow>
              </a:effectLst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pic>
        <p:nvPicPr>
          <p:cNvPr id="55" name="صورة 5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A6C0D4-2849-486D-9EF2-271CB448E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119" y="76827"/>
            <a:ext cx="1391739" cy="822390"/>
          </a:xfrm>
          <a:prstGeom prst="rect">
            <a:avLst/>
          </a:prstGeom>
          <a:effectLst/>
        </p:spPr>
      </p:pic>
      <p:sp>
        <p:nvSpPr>
          <p:cNvPr id="1129" name="Google Shape;1129;p28"/>
          <p:cNvSpPr/>
          <p:nvPr/>
        </p:nvSpPr>
        <p:spPr>
          <a:xfrm>
            <a:off x="53346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0" name="Google Shape;1130;p28"/>
          <p:cNvSpPr/>
          <p:nvPr/>
        </p:nvSpPr>
        <p:spPr>
          <a:xfrm>
            <a:off x="8014184" y="3165711"/>
            <a:ext cx="684000" cy="684000"/>
          </a:xfrm>
          <a:custGeom>
            <a:avLst/>
            <a:gdLst/>
            <a:ahLst/>
            <a:cxnLst/>
            <a:rect l="l" t="t" r="r" b="b"/>
            <a:pathLst>
              <a:path w="25837" h="25349" extrusionOk="0">
                <a:moveTo>
                  <a:pt x="8466" y="2227"/>
                </a:moveTo>
                <a:lnTo>
                  <a:pt x="12311" y="4394"/>
                </a:lnTo>
                <a:lnTo>
                  <a:pt x="12311" y="10955"/>
                </a:lnTo>
                <a:lnTo>
                  <a:pt x="7382" y="6180"/>
                </a:lnTo>
                <a:lnTo>
                  <a:pt x="8466" y="2227"/>
                </a:lnTo>
                <a:close/>
                <a:moveTo>
                  <a:pt x="17431" y="2156"/>
                </a:moveTo>
                <a:lnTo>
                  <a:pt x="18574" y="6323"/>
                </a:lnTo>
                <a:lnTo>
                  <a:pt x="13788" y="10966"/>
                </a:lnTo>
                <a:lnTo>
                  <a:pt x="13788" y="4192"/>
                </a:lnTo>
                <a:lnTo>
                  <a:pt x="17431" y="2156"/>
                </a:lnTo>
                <a:close/>
                <a:moveTo>
                  <a:pt x="6489" y="7299"/>
                </a:moveTo>
                <a:lnTo>
                  <a:pt x="11288" y="11966"/>
                </a:lnTo>
                <a:lnTo>
                  <a:pt x="4299" y="11966"/>
                </a:lnTo>
                <a:lnTo>
                  <a:pt x="2203" y="8418"/>
                </a:lnTo>
                <a:lnTo>
                  <a:pt x="6489" y="7299"/>
                </a:lnTo>
                <a:close/>
                <a:moveTo>
                  <a:pt x="19753" y="7168"/>
                </a:moveTo>
                <a:lnTo>
                  <a:pt x="23813" y="8228"/>
                </a:lnTo>
                <a:lnTo>
                  <a:pt x="21598" y="11966"/>
                </a:lnTo>
                <a:lnTo>
                  <a:pt x="14824" y="11966"/>
                </a:lnTo>
                <a:lnTo>
                  <a:pt x="19753" y="7168"/>
                </a:lnTo>
                <a:close/>
                <a:moveTo>
                  <a:pt x="21789" y="13371"/>
                </a:moveTo>
                <a:lnTo>
                  <a:pt x="23884" y="16919"/>
                </a:lnTo>
                <a:lnTo>
                  <a:pt x="19598" y="18038"/>
                </a:lnTo>
                <a:lnTo>
                  <a:pt x="14812" y="13371"/>
                </a:lnTo>
                <a:close/>
                <a:moveTo>
                  <a:pt x="11299" y="13371"/>
                </a:moveTo>
                <a:lnTo>
                  <a:pt x="6358" y="18169"/>
                </a:lnTo>
                <a:lnTo>
                  <a:pt x="2298" y="17110"/>
                </a:lnTo>
                <a:lnTo>
                  <a:pt x="4513" y="13371"/>
                </a:lnTo>
                <a:close/>
                <a:moveTo>
                  <a:pt x="13788" y="14383"/>
                </a:moveTo>
                <a:lnTo>
                  <a:pt x="18705" y="19181"/>
                </a:lnTo>
                <a:lnTo>
                  <a:pt x="17622" y="23111"/>
                </a:lnTo>
                <a:lnTo>
                  <a:pt x="13788" y="20967"/>
                </a:lnTo>
                <a:lnTo>
                  <a:pt x="13788" y="14383"/>
                </a:lnTo>
                <a:close/>
                <a:moveTo>
                  <a:pt x="12323" y="14371"/>
                </a:moveTo>
                <a:lnTo>
                  <a:pt x="12323" y="21158"/>
                </a:lnTo>
                <a:lnTo>
                  <a:pt x="8680" y="23194"/>
                </a:lnTo>
                <a:lnTo>
                  <a:pt x="7537" y="19027"/>
                </a:lnTo>
                <a:lnTo>
                  <a:pt x="12323" y="14371"/>
                </a:lnTo>
                <a:close/>
                <a:moveTo>
                  <a:pt x="18348" y="1"/>
                </a:moveTo>
                <a:lnTo>
                  <a:pt x="17038" y="727"/>
                </a:lnTo>
                <a:lnTo>
                  <a:pt x="12895" y="3049"/>
                </a:lnTo>
                <a:lnTo>
                  <a:pt x="8871" y="798"/>
                </a:lnTo>
                <a:lnTo>
                  <a:pt x="7561" y="72"/>
                </a:lnTo>
                <a:lnTo>
                  <a:pt x="7180" y="1489"/>
                </a:lnTo>
                <a:lnTo>
                  <a:pt x="5942" y="5977"/>
                </a:lnTo>
                <a:lnTo>
                  <a:pt x="1465" y="7144"/>
                </a:lnTo>
                <a:lnTo>
                  <a:pt x="0" y="7525"/>
                </a:lnTo>
                <a:lnTo>
                  <a:pt x="762" y="8787"/>
                </a:lnTo>
                <a:lnTo>
                  <a:pt x="3156" y="12824"/>
                </a:lnTo>
                <a:lnTo>
                  <a:pt x="834" y="16729"/>
                </a:lnTo>
                <a:lnTo>
                  <a:pt x="72" y="17991"/>
                </a:lnTo>
                <a:lnTo>
                  <a:pt x="1536" y="18384"/>
                </a:lnTo>
                <a:lnTo>
                  <a:pt x="6156" y="19586"/>
                </a:lnTo>
                <a:lnTo>
                  <a:pt x="7370" y="23932"/>
                </a:lnTo>
                <a:lnTo>
                  <a:pt x="7751" y="25349"/>
                </a:lnTo>
                <a:lnTo>
                  <a:pt x="9061" y="24611"/>
                </a:lnTo>
                <a:lnTo>
                  <a:pt x="13216" y="22289"/>
                </a:lnTo>
                <a:lnTo>
                  <a:pt x="17241" y="24539"/>
                </a:lnTo>
                <a:lnTo>
                  <a:pt x="18538" y="25266"/>
                </a:lnTo>
                <a:lnTo>
                  <a:pt x="18931" y="23861"/>
                </a:lnTo>
                <a:lnTo>
                  <a:pt x="20170" y="19360"/>
                </a:lnTo>
                <a:lnTo>
                  <a:pt x="24646" y="18205"/>
                </a:lnTo>
                <a:lnTo>
                  <a:pt x="25837" y="17884"/>
                </a:lnTo>
                <a:lnTo>
                  <a:pt x="25837" y="17348"/>
                </a:lnTo>
                <a:lnTo>
                  <a:pt x="25361" y="16526"/>
                </a:lnTo>
                <a:lnTo>
                  <a:pt x="22968" y="12502"/>
                </a:lnTo>
                <a:lnTo>
                  <a:pt x="25289" y="8597"/>
                </a:lnTo>
                <a:lnTo>
                  <a:pt x="25837" y="7668"/>
                </a:lnTo>
                <a:lnTo>
                  <a:pt x="25837" y="7287"/>
                </a:lnTo>
                <a:lnTo>
                  <a:pt x="24575" y="6966"/>
                </a:lnTo>
                <a:lnTo>
                  <a:pt x="19943" y="5751"/>
                </a:lnTo>
                <a:lnTo>
                  <a:pt x="18741" y="1405"/>
                </a:lnTo>
                <a:lnTo>
                  <a:pt x="18348" y="1"/>
                </a:lnTo>
                <a:close/>
              </a:path>
            </a:pathLst>
          </a:custGeom>
          <a:solidFill>
            <a:srgbClr val="FEE0CA"/>
          </a:solidFill>
          <a:ln>
            <a:solidFill>
              <a:srgbClr val="CC57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مجموعة 13"/>
          <p:cNvGrpSpPr/>
          <p:nvPr/>
        </p:nvGrpSpPr>
        <p:grpSpPr>
          <a:xfrm>
            <a:off x="212073" y="232730"/>
            <a:ext cx="2158578" cy="1590027"/>
            <a:chOff x="192823" y="232730"/>
            <a:chExt cx="2158578" cy="1590027"/>
          </a:xfrm>
        </p:grpSpPr>
        <p:sp>
          <p:nvSpPr>
            <p:cNvPr id="36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152117" y="53080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مجموعة 43"/>
          <p:cNvGrpSpPr/>
          <p:nvPr/>
        </p:nvGrpSpPr>
        <p:grpSpPr>
          <a:xfrm flipH="1">
            <a:off x="6794697" y="245514"/>
            <a:ext cx="2158578" cy="1590027"/>
            <a:chOff x="192823" y="232730"/>
            <a:chExt cx="2158578" cy="1590027"/>
          </a:xfrm>
        </p:grpSpPr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 flipH="1">
              <a:off x="192823" y="9633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 flipH="1">
              <a:off x="1479414" y="549906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 flipH="1">
              <a:off x="2193301" y="76217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838602" y="1126938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304258" y="16646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 flipH="1">
              <a:off x="1881196" y="23273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226111" y="4118080"/>
            <a:ext cx="617790" cy="668323"/>
            <a:chOff x="226111" y="4118080"/>
            <a:chExt cx="617790" cy="668323"/>
          </a:xfrm>
        </p:grpSpPr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مجموعة 56"/>
          <p:cNvGrpSpPr/>
          <p:nvPr/>
        </p:nvGrpSpPr>
        <p:grpSpPr>
          <a:xfrm flipH="1">
            <a:off x="8348672" y="4118080"/>
            <a:ext cx="620017" cy="943464"/>
            <a:chOff x="223884" y="4118080"/>
            <a:chExt cx="620017" cy="943464"/>
          </a:xfrm>
        </p:grpSpPr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6111" y="411808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685801" y="462830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 flipH="1">
              <a:off x="223884" y="4903444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شكل حر 65"/>
          <p:cNvSpPr/>
          <p:nvPr/>
        </p:nvSpPr>
        <p:spPr>
          <a:xfrm rot="5400000">
            <a:off x="4158220" y="-2800190"/>
            <a:ext cx="823815" cy="8335138"/>
          </a:xfrm>
          <a:custGeom>
            <a:avLst/>
            <a:gdLst>
              <a:gd name="connsiteX0" fmla="*/ 0 w 823815"/>
              <a:gd name="connsiteY0" fmla="*/ 7864219 h 8335138"/>
              <a:gd name="connsiteX1" fmla="*/ 0 w 823815"/>
              <a:gd name="connsiteY1" fmla="*/ 7549789 h 8335138"/>
              <a:gd name="connsiteX2" fmla="*/ 1 w 823815"/>
              <a:gd name="connsiteY2" fmla="*/ 7549789 h 8335138"/>
              <a:gd name="connsiteX3" fmla="*/ 1 w 823815"/>
              <a:gd name="connsiteY3" fmla="*/ 654959 h 8335138"/>
              <a:gd name="connsiteX4" fmla="*/ 16 w 823815"/>
              <a:gd name="connsiteY4" fmla="*/ 654959 h 8335138"/>
              <a:gd name="connsiteX5" fmla="*/ 16 w 823815"/>
              <a:gd name="connsiteY5" fmla="*/ 470551 h 8335138"/>
              <a:gd name="connsiteX6" fmla="*/ 77552 w 823815"/>
              <a:gd name="connsiteY6" fmla="*/ 367230 h 8335138"/>
              <a:gd name="connsiteX7" fmla="*/ 81043 w 823815"/>
              <a:gd name="connsiteY7" fmla="*/ 366639 h 8335138"/>
              <a:gd name="connsiteX8" fmla="*/ 81043 w 823815"/>
              <a:gd name="connsiteY8" fmla="*/ 362215 h 8335138"/>
              <a:gd name="connsiteX9" fmla="*/ 147065 w 823815"/>
              <a:gd name="connsiteY9" fmla="*/ 273767 h 8335138"/>
              <a:gd name="connsiteX10" fmla="*/ 147417 w 823815"/>
              <a:gd name="connsiteY10" fmla="*/ 273767 h 8335138"/>
              <a:gd name="connsiteX11" fmla="*/ 151950 w 823815"/>
              <a:gd name="connsiteY11" fmla="*/ 274173 h 8335138"/>
              <a:gd name="connsiteX12" fmla="*/ 151950 w 823815"/>
              <a:gd name="connsiteY12" fmla="*/ 268736 h 8335138"/>
              <a:gd name="connsiteX13" fmla="*/ 192126 w 823815"/>
              <a:gd name="connsiteY13" fmla="*/ 169045 h 8335138"/>
              <a:gd name="connsiteX14" fmla="*/ 251679 w 823815"/>
              <a:gd name="connsiteY14" fmla="*/ 150947 h 8335138"/>
              <a:gd name="connsiteX15" fmla="*/ 259365 w 823815"/>
              <a:gd name="connsiteY15" fmla="*/ 151352 h 8335138"/>
              <a:gd name="connsiteX16" fmla="*/ 264250 w 823815"/>
              <a:gd name="connsiteY16" fmla="*/ 151757 h 8335138"/>
              <a:gd name="connsiteX17" fmla="*/ 264250 w 823815"/>
              <a:gd name="connsiteY17" fmla="*/ 146321 h 8335138"/>
              <a:gd name="connsiteX18" fmla="*/ 364669 w 823815"/>
              <a:gd name="connsiteY18" fmla="*/ 39995 h 8335138"/>
              <a:gd name="connsiteX19" fmla="*/ 412003 w 823815"/>
              <a:gd name="connsiteY19" fmla="*/ 0 h 8335138"/>
              <a:gd name="connsiteX20" fmla="*/ 459147 w 823815"/>
              <a:gd name="connsiteY20" fmla="*/ 39995 h 8335138"/>
              <a:gd name="connsiteX21" fmla="*/ 559581 w 823815"/>
              <a:gd name="connsiteY21" fmla="*/ 146321 h 8335138"/>
              <a:gd name="connsiteX22" fmla="*/ 559581 w 823815"/>
              <a:gd name="connsiteY22" fmla="*/ 151757 h 8335138"/>
              <a:gd name="connsiteX23" fmla="*/ 564465 w 823815"/>
              <a:gd name="connsiteY23" fmla="*/ 151352 h 8335138"/>
              <a:gd name="connsiteX24" fmla="*/ 572327 w 823815"/>
              <a:gd name="connsiteY24" fmla="*/ 150947 h 8335138"/>
              <a:gd name="connsiteX25" fmla="*/ 631705 w 823815"/>
              <a:gd name="connsiteY25" fmla="*/ 169045 h 8335138"/>
              <a:gd name="connsiteX26" fmla="*/ 671866 w 823815"/>
              <a:gd name="connsiteY26" fmla="*/ 268939 h 8335138"/>
              <a:gd name="connsiteX27" fmla="*/ 671866 w 823815"/>
              <a:gd name="connsiteY27" fmla="*/ 274173 h 8335138"/>
              <a:gd name="connsiteX28" fmla="*/ 676413 w 823815"/>
              <a:gd name="connsiteY28" fmla="*/ 273970 h 8335138"/>
              <a:gd name="connsiteX29" fmla="*/ 676942 w 823815"/>
              <a:gd name="connsiteY29" fmla="*/ 273970 h 8335138"/>
              <a:gd name="connsiteX30" fmla="*/ 742773 w 823815"/>
              <a:gd name="connsiteY30" fmla="*/ 362418 h 8335138"/>
              <a:gd name="connsiteX31" fmla="*/ 742773 w 823815"/>
              <a:gd name="connsiteY31" fmla="*/ 366639 h 8335138"/>
              <a:gd name="connsiteX32" fmla="*/ 746264 w 823815"/>
              <a:gd name="connsiteY32" fmla="*/ 367432 h 8335138"/>
              <a:gd name="connsiteX33" fmla="*/ 823815 w 823815"/>
              <a:gd name="connsiteY33" fmla="*/ 470551 h 8335138"/>
              <a:gd name="connsiteX34" fmla="*/ 823815 w 823815"/>
              <a:gd name="connsiteY34" fmla="*/ 784735 h 8335138"/>
              <a:gd name="connsiteX35" fmla="*/ 823714 w 823815"/>
              <a:gd name="connsiteY35" fmla="*/ 784735 h 8335138"/>
              <a:gd name="connsiteX36" fmla="*/ 823714 w 823815"/>
              <a:gd name="connsiteY36" fmla="*/ 7549789 h 8335138"/>
              <a:gd name="connsiteX37" fmla="*/ 823801 w 823815"/>
              <a:gd name="connsiteY37" fmla="*/ 7549789 h 8335138"/>
              <a:gd name="connsiteX38" fmla="*/ 823801 w 823815"/>
              <a:gd name="connsiteY38" fmla="*/ 7864219 h 8335138"/>
              <a:gd name="connsiteX39" fmla="*/ 746265 w 823815"/>
              <a:gd name="connsiteY39" fmla="*/ 7967621 h 8335138"/>
              <a:gd name="connsiteX40" fmla="*/ 742774 w 823815"/>
              <a:gd name="connsiteY40" fmla="*/ 7968212 h 8335138"/>
              <a:gd name="connsiteX41" fmla="*/ 742774 w 823815"/>
              <a:gd name="connsiteY41" fmla="*/ 7972639 h 8335138"/>
              <a:gd name="connsiteX42" fmla="*/ 676752 w 823815"/>
              <a:gd name="connsiteY42" fmla="*/ 8061156 h 8335138"/>
              <a:gd name="connsiteX43" fmla="*/ 676399 w 823815"/>
              <a:gd name="connsiteY43" fmla="*/ 8061156 h 8335138"/>
              <a:gd name="connsiteX44" fmla="*/ 671867 w 823815"/>
              <a:gd name="connsiteY44" fmla="*/ 8060751 h 8335138"/>
              <a:gd name="connsiteX45" fmla="*/ 671867 w 823815"/>
              <a:gd name="connsiteY45" fmla="*/ 8066191 h 8335138"/>
              <a:gd name="connsiteX46" fmla="*/ 631690 w 823815"/>
              <a:gd name="connsiteY46" fmla="*/ 8165961 h 8335138"/>
              <a:gd name="connsiteX47" fmla="*/ 572137 w 823815"/>
              <a:gd name="connsiteY47" fmla="*/ 8184073 h 8335138"/>
              <a:gd name="connsiteX48" fmla="*/ 564451 w 823815"/>
              <a:gd name="connsiteY48" fmla="*/ 8183667 h 8335138"/>
              <a:gd name="connsiteX49" fmla="*/ 559566 w 823815"/>
              <a:gd name="connsiteY49" fmla="*/ 8183262 h 8335138"/>
              <a:gd name="connsiteX50" fmla="*/ 559566 w 823815"/>
              <a:gd name="connsiteY50" fmla="*/ 8188702 h 8335138"/>
              <a:gd name="connsiteX51" fmla="*/ 459147 w 823815"/>
              <a:gd name="connsiteY51" fmla="*/ 8295112 h 8335138"/>
              <a:gd name="connsiteX52" fmla="*/ 411813 w 823815"/>
              <a:gd name="connsiteY52" fmla="*/ 8335138 h 8335138"/>
              <a:gd name="connsiteX53" fmla="*/ 364669 w 823815"/>
              <a:gd name="connsiteY53" fmla="*/ 8295112 h 8335138"/>
              <a:gd name="connsiteX54" fmla="*/ 264235 w 823815"/>
              <a:gd name="connsiteY54" fmla="*/ 8188702 h 8335138"/>
              <a:gd name="connsiteX55" fmla="*/ 264235 w 823815"/>
              <a:gd name="connsiteY55" fmla="*/ 8183262 h 8335138"/>
              <a:gd name="connsiteX56" fmla="*/ 259350 w 823815"/>
              <a:gd name="connsiteY56" fmla="*/ 8183667 h 8335138"/>
              <a:gd name="connsiteX57" fmla="*/ 251488 w 823815"/>
              <a:gd name="connsiteY57" fmla="*/ 8184073 h 8335138"/>
              <a:gd name="connsiteX58" fmla="*/ 192111 w 823815"/>
              <a:gd name="connsiteY58" fmla="*/ 8165961 h 8335138"/>
              <a:gd name="connsiteX59" fmla="*/ 151949 w 823815"/>
              <a:gd name="connsiteY59" fmla="*/ 8065988 h 8335138"/>
              <a:gd name="connsiteX60" fmla="*/ 151949 w 823815"/>
              <a:gd name="connsiteY60" fmla="*/ 8060751 h 8335138"/>
              <a:gd name="connsiteX61" fmla="*/ 147402 w 823815"/>
              <a:gd name="connsiteY61" fmla="*/ 8060953 h 8335138"/>
              <a:gd name="connsiteX62" fmla="*/ 146874 w 823815"/>
              <a:gd name="connsiteY62" fmla="*/ 8060953 h 8335138"/>
              <a:gd name="connsiteX63" fmla="*/ 81042 w 823815"/>
              <a:gd name="connsiteY63" fmla="*/ 7972436 h 8335138"/>
              <a:gd name="connsiteX64" fmla="*/ 81042 w 823815"/>
              <a:gd name="connsiteY64" fmla="*/ 7968212 h 8335138"/>
              <a:gd name="connsiteX65" fmla="*/ 77551 w 823815"/>
              <a:gd name="connsiteY65" fmla="*/ 7967418 h 8335138"/>
              <a:gd name="connsiteX66" fmla="*/ 0 w 823815"/>
              <a:gd name="connsiteY66" fmla="*/ 7864219 h 83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3815" h="8335138">
                <a:moveTo>
                  <a:pt x="0" y="7864219"/>
                </a:moveTo>
                <a:lnTo>
                  <a:pt x="0" y="7549789"/>
                </a:lnTo>
                <a:lnTo>
                  <a:pt x="1" y="7549789"/>
                </a:lnTo>
                <a:lnTo>
                  <a:pt x="1" y="654959"/>
                </a:lnTo>
                <a:lnTo>
                  <a:pt x="16" y="654959"/>
                </a:lnTo>
                <a:lnTo>
                  <a:pt x="16" y="470551"/>
                </a:lnTo>
                <a:cubicBezTo>
                  <a:pt x="16" y="384315"/>
                  <a:pt x="74237" y="368040"/>
                  <a:pt x="77552" y="367230"/>
                </a:cubicBezTo>
                <a:lnTo>
                  <a:pt x="81043" y="366639"/>
                </a:lnTo>
                <a:lnTo>
                  <a:pt x="81043" y="362215"/>
                </a:lnTo>
                <a:cubicBezTo>
                  <a:pt x="81043" y="276384"/>
                  <a:pt x="140259" y="273767"/>
                  <a:pt x="147065" y="273767"/>
                </a:cubicBezTo>
                <a:lnTo>
                  <a:pt x="147417" y="273767"/>
                </a:lnTo>
                <a:lnTo>
                  <a:pt x="151950" y="274173"/>
                </a:lnTo>
                <a:lnTo>
                  <a:pt x="151950" y="268736"/>
                </a:lnTo>
                <a:cubicBezTo>
                  <a:pt x="151950" y="222107"/>
                  <a:pt x="165576" y="188747"/>
                  <a:pt x="192126" y="169045"/>
                </a:cubicBezTo>
                <a:cubicBezTo>
                  <a:pt x="213776" y="153158"/>
                  <a:pt x="238756" y="150947"/>
                  <a:pt x="251679" y="150947"/>
                </a:cubicBezTo>
                <a:cubicBezTo>
                  <a:pt x="256388" y="150947"/>
                  <a:pt x="259365" y="151352"/>
                  <a:pt x="259365" y="151352"/>
                </a:cubicBezTo>
                <a:lnTo>
                  <a:pt x="264250" y="151757"/>
                </a:lnTo>
                <a:lnTo>
                  <a:pt x="264250" y="146321"/>
                </a:lnTo>
                <a:cubicBezTo>
                  <a:pt x="264250" y="98695"/>
                  <a:pt x="316117" y="60304"/>
                  <a:pt x="364669" y="39995"/>
                </a:cubicBezTo>
                <a:cubicBezTo>
                  <a:pt x="392612" y="28143"/>
                  <a:pt x="406063" y="10855"/>
                  <a:pt x="412003" y="0"/>
                </a:cubicBezTo>
                <a:cubicBezTo>
                  <a:pt x="417944" y="10855"/>
                  <a:pt x="431204" y="28143"/>
                  <a:pt x="459147" y="39995"/>
                </a:cubicBezTo>
                <a:cubicBezTo>
                  <a:pt x="507875" y="60304"/>
                  <a:pt x="559581" y="98695"/>
                  <a:pt x="559581" y="146321"/>
                </a:cubicBezTo>
                <a:lnTo>
                  <a:pt x="559581" y="151757"/>
                </a:lnTo>
                <a:lnTo>
                  <a:pt x="564465" y="151352"/>
                </a:lnTo>
                <a:cubicBezTo>
                  <a:pt x="564465" y="151352"/>
                  <a:pt x="567428" y="150947"/>
                  <a:pt x="572327" y="150947"/>
                </a:cubicBezTo>
                <a:cubicBezTo>
                  <a:pt x="585250" y="150947"/>
                  <a:pt x="610040" y="153361"/>
                  <a:pt x="631705" y="169045"/>
                </a:cubicBezTo>
                <a:cubicBezTo>
                  <a:pt x="658254" y="188544"/>
                  <a:pt x="671866" y="222107"/>
                  <a:pt x="671866" y="268939"/>
                </a:cubicBezTo>
                <a:lnTo>
                  <a:pt x="671866" y="274173"/>
                </a:lnTo>
                <a:lnTo>
                  <a:pt x="676413" y="273970"/>
                </a:lnTo>
                <a:lnTo>
                  <a:pt x="676942" y="273970"/>
                </a:lnTo>
                <a:cubicBezTo>
                  <a:pt x="683572" y="273970"/>
                  <a:pt x="742773" y="276384"/>
                  <a:pt x="742773" y="362418"/>
                </a:cubicBezTo>
                <a:lnTo>
                  <a:pt x="742773" y="366639"/>
                </a:lnTo>
                <a:lnTo>
                  <a:pt x="746264" y="367432"/>
                </a:lnTo>
                <a:cubicBezTo>
                  <a:pt x="749417" y="368040"/>
                  <a:pt x="823815" y="384517"/>
                  <a:pt x="823815" y="470551"/>
                </a:cubicBezTo>
                <a:lnTo>
                  <a:pt x="823815" y="784735"/>
                </a:lnTo>
                <a:lnTo>
                  <a:pt x="823714" y="784735"/>
                </a:lnTo>
                <a:lnTo>
                  <a:pt x="823714" y="7549789"/>
                </a:lnTo>
                <a:lnTo>
                  <a:pt x="823801" y="7549789"/>
                </a:lnTo>
                <a:lnTo>
                  <a:pt x="823801" y="7864219"/>
                </a:lnTo>
                <a:cubicBezTo>
                  <a:pt x="823801" y="7950523"/>
                  <a:pt x="749580" y="7966810"/>
                  <a:pt x="746265" y="7967621"/>
                </a:cubicBezTo>
                <a:lnTo>
                  <a:pt x="742774" y="7968212"/>
                </a:lnTo>
                <a:lnTo>
                  <a:pt x="742774" y="7972639"/>
                </a:lnTo>
                <a:cubicBezTo>
                  <a:pt x="742774" y="8058537"/>
                  <a:pt x="683558" y="8061156"/>
                  <a:pt x="676752" y="8061156"/>
                </a:cubicBezTo>
                <a:lnTo>
                  <a:pt x="676399" y="8061156"/>
                </a:lnTo>
                <a:lnTo>
                  <a:pt x="671867" y="8060751"/>
                </a:lnTo>
                <a:lnTo>
                  <a:pt x="671867" y="8066191"/>
                </a:lnTo>
                <a:cubicBezTo>
                  <a:pt x="671867" y="8112857"/>
                  <a:pt x="658240" y="8146243"/>
                  <a:pt x="631690" y="8165961"/>
                </a:cubicBezTo>
                <a:cubicBezTo>
                  <a:pt x="610040" y="8181859"/>
                  <a:pt x="585060" y="8184073"/>
                  <a:pt x="572137" y="8184073"/>
                </a:cubicBezTo>
                <a:cubicBezTo>
                  <a:pt x="567429" y="8184073"/>
                  <a:pt x="564451" y="8183667"/>
                  <a:pt x="564451" y="8183667"/>
                </a:cubicBezTo>
                <a:lnTo>
                  <a:pt x="559566" y="8183262"/>
                </a:lnTo>
                <a:lnTo>
                  <a:pt x="559566" y="8188702"/>
                </a:lnTo>
                <a:cubicBezTo>
                  <a:pt x="559566" y="8236365"/>
                  <a:pt x="507699" y="8274786"/>
                  <a:pt x="459147" y="8295112"/>
                </a:cubicBezTo>
                <a:cubicBezTo>
                  <a:pt x="431204" y="8306973"/>
                  <a:pt x="417753" y="8324274"/>
                  <a:pt x="411813" y="8335138"/>
                </a:cubicBezTo>
                <a:cubicBezTo>
                  <a:pt x="405872" y="8324274"/>
                  <a:pt x="392612" y="8306973"/>
                  <a:pt x="364669" y="8295112"/>
                </a:cubicBezTo>
                <a:cubicBezTo>
                  <a:pt x="315941" y="8274786"/>
                  <a:pt x="264235" y="8236365"/>
                  <a:pt x="264235" y="8188702"/>
                </a:cubicBezTo>
                <a:lnTo>
                  <a:pt x="264235" y="8183262"/>
                </a:lnTo>
                <a:lnTo>
                  <a:pt x="259350" y="8183667"/>
                </a:lnTo>
                <a:cubicBezTo>
                  <a:pt x="259350" y="8183667"/>
                  <a:pt x="256387" y="8184073"/>
                  <a:pt x="251488" y="8184073"/>
                </a:cubicBezTo>
                <a:cubicBezTo>
                  <a:pt x="238565" y="8184073"/>
                  <a:pt x="213776" y="8181657"/>
                  <a:pt x="192111" y="8165961"/>
                </a:cubicBezTo>
                <a:cubicBezTo>
                  <a:pt x="165561" y="8146446"/>
                  <a:pt x="151949" y="8112857"/>
                  <a:pt x="151949" y="8065988"/>
                </a:cubicBezTo>
                <a:lnTo>
                  <a:pt x="151949" y="8060751"/>
                </a:lnTo>
                <a:lnTo>
                  <a:pt x="147402" y="8060953"/>
                </a:lnTo>
                <a:lnTo>
                  <a:pt x="146874" y="8060953"/>
                </a:lnTo>
                <a:cubicBezTo>
                  <a:pt x="140244" y="8060953"/>
                  <a:pt x="81042" y="8058537"/>
                  <a:pt x="81042" y="7972436"/>
                </a:cubicBezTo>
                <a:lnTo>
                  <a:pt x="81042" y="7968212"/>
                </a:lnTo>
                <a:lnTo>
                  <a:pt x="77551" y="7967418"/>
                </a:lnTo>
                <a:cubicBezTo>
                  <a:pt x="74398" y="7966810"/>
                  <a:pt x="0" y="7950320"/>
                  <a:pt x="0" y="7864219"/>
                </a:cubicBezTo>
                <a:close/>
              </a:path>
            </a:pathLst>
          </a:custGeom>
          <a:solidFill>
            <a:srgbClr val="FFE9D9">
              <a:alpha val="76000"/>
            </a:srgbClr>
          </a:solidFill>
          <a:ln w="28575">
            <a:solidFill>
              <a:srgbClr val="924C0C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مستطيل 2"/>
          <p:cNvSpPr/>
          <p:nvPr/>
        </p:nvSpPr>
        <p:spPr>
          <a:xfrm>
            <a:off x="5110246" y="2100523"/>
            <a:ext cx="119455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5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أَنْزَلْنَا عَلَيْكُمْ</a:t>
            </a:r>
          </a:p>
        </p:txBody>
      </p:sp>
      <p:sp>
        <p:nvSpPr>
          <p:cNvPr id="61" name="مستطيل 60"/>
          <p:cNvSpPr/>
          <p:nvPr/>
        </p:nvSpPr>
        <p:spPr>
          <a:xfrm>
            <a:off x="3245516" y="2099368"/>
            <a:ext cx="150554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5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يُوَارِي سَوْآتِكُمْ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22577" y="1071583"/>
            <a:ext cx="8084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أوجدنا لكم</a:t>
            </a:r>
          </a:p>
        </p:txBody>
      </p:sp>
      <p:sp>
        <p:nvSpPr>
          <p:cNvPr id="67" name="مربع نص 66"/>
          <p:cNvSpPr txBox="1"/>
          <p:nvPr/>
        </p:nvSpPr>
        <p:spPr>
          <a:xfrm>
            <a:off x="572935" y="1099843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يستر عوراتكم, التي يحرص الشيطان على إظهارها </a:t>
            </a:r>
          </a:p>
        </p:txBody>
      </p:sp>
      <p:sp>
        <p:nvSpPr>
          <p:cNvPr id="68" name="مربع نص 67"/>
          <p:cNvSpPr txBox="1"/>
          <p:nvPr/>
        </p:nvSpPr>
        <p:spPr>
          <a:xfrm>
            <a:off x="456120" y="1055172"/>
            <a:ext cx="80841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زينة وجمال</a:t>
            </a:r>
          </a:p>
        </p:txBody>
      </p:sp>
      <p:sp>
        <p:nvSpPr>
          <p:cNvPr id="69" name="مربع نص 68"/>
          <p:cNvSpPr txBox="1"/>
          <p:nvPr/>
        </p:nvSpPr>
        <p:spPr>
          <a:xfrm>
            <a:off x="599545" y="1082666"/>
            <a:ext cx="8084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أي لباس الإيمان خير من لباس الأبدان</a:t>
            </a:r>
          </a:p>
        </p:txBody>
      </p:sp>
      <p:sp>
        <p:nvSpPr>
          <p:cNvPr id="70" name="مربع نص 69"/>
          <p:cNvSpPr txBox="1"/>
          <p:nvPr/>
        </p:nvSpPr>
        <p:spPr>
          <a:xfrm>
            <a:off x="678595" y="1112627"/>
            <a:ext cx="8084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لا يخدعنكم الشيطان ولا يضلنكم عن دخول الجنة</a:t>
            </a:r>
          </a:p>
        </p:txBody>
      </p:sp>
      <p:sp>
        <p:nvSpPr>
          <p:cNvPr id="71" name="مربع نص 70"/>
          <p:cNvSpPr txBox="1"/>
          <p:nvPr/>
        </p:nvSpPr>
        <p:spPr>
          <a:xfrm>
            <a:off x="528029" y="1093565"/>
            <a:ext cx="80841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جنوده وأعوانه من الجن</a:t>
            </a:r>
          </a:p>
        </p:txBody>
      </p:sp>
      <p:pic>
        <p:nvPicPr>
          <p:cNvPr id="5" name="سورة الأعراف كاملة">
            <a:hlinkClick r:id="" action="ppaction://media"/>
            <a:extLst>
              <a:ext uri="{FF2B5EF4-FFF2-40B4-BE49-F238E27FC236}">
                <a16:creationId xmlns:a16="http://schemas.microsoft.com/office/drawing/2014/main" id="{5C997365-E6EC-45A4-AFE6-56A55D0A6B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500" end="3.5086494166E6"/>
                </p14:media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808" y="102955"/>
            <a:ext cx="609600" cy="6096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أعوذ بالله من الشيطان الرجيم">
            <a:hlinkClick r:id="" action="ppaction://media"/>
            <a:extLst>
              <a:ext uri="{FF2B5EF4-FFF2-40B4-BE49-F238E27FC236}">
                <a16:creationId xmlns:a16="http://schemas.microsoft.com/office/drawing/2014/main" id="{9C772E79-599F-472E-B3CC-F37CD472EE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8100" end="29665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9744" y="403614"/>
            <a:ext cx="609600" cy="609600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26E7961D-B3E8-4AC8-977A-6012A26539E6}"/>
              </a:ext>
            </a:extLst>
          </p:cNvPr>
          <p:cNvSpPr/>
          <p:nvPr/>
        </p:nvSpPr>
        <p:spPr>
          <a:xfrm>
            <a:off x="2639799" y="2099368"/>
            <a:ext cx="62709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5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رِيشًا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E99E2E1D-0B63-4A89-82E0-CB57A66057E5}"/>
              </a:ext>
            </a:extLst>
          </p:cNvPr>
          <p:cNvSpPr/>
          <p:nvPr/>
        </p:nvSpPr>
        <p:spPr>
          <a:xfrm>
            <a:off x="6015257" y="2724432"/>
            <a:ext cx="90922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5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ذَٰلِكَ خَيْر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DB897830-5B00-4AD9-B02B-E8C10667423E}"/>
              </a:ext>
            </a:extLst>
          </p:cNvPr>
          <p:cNvSpPr/>
          <p:nvPr/>
        </p:nvSpPr>
        <p:spPr>
          <a:xfrm>
            <a:off x="5148504" y="3354691"/>
            <a:ext cx="1991251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5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لَا يَفْتِنَنَّكُمُ الشَّيْطَانُ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0C86E5A0-C5E2-463A-B9B2-9479EFCB5902}"/>
              </a:ext>
            </a:extLst>
          </p:cNvPr>
          <p:cNvSpPr/>
          <p:nvPr/>
        </p:nvSpPr>
        <p:spPr>
          <a:xfrm>
            <a:off x="2844004" y="3983054"/>
            <a:ext cx="70884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50" b="1" dirty="0">
                <a:ln w="3175" cmpd="sng">
                  <a:solidFill>
                    <a:srgbClr val="FF2929"/>
                  </a:solidFill>
                  <a:prstDash val="solid"/>
                </a:ln>
                <a:solidFill>
                  <a:srgbClr val="FF5757"/>
                </a:solidFill>
                <a:latin typeface="AbdoMaster-Bold" panose="02000500030000020004" pitchFamily="50" charset="-78"/>
                <a:cs typeface="AbdoMaster-Bold" panose="02000500030000020004" pitchFamily="50" charset="-78"/>
              </a:rPr>
              <a:t>قَبِيلُه</a:t>
            </a:r>
            <a:r>
              <a:rPr lang="ar-SA" sz="1650" b="1" dirty="0">
                <a:ln w="3175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rgbClr val="E8BAD4"/>
                    </a:gs>
                  </a:gsLst>
                  <a:lin ang="5400000"/>
                </a:gradFill>
                <a:latin typeface="AbdoMaster-Bold" panose="02000500030000020004" pitchFamily="50" charset="-78"/>
                <a:cs typeface="AbdoMaster-Bold" panose="02000500030000020004" pitchFamily="50" charset="-78"/>
              </a:rPr>
              <a:t>ُ</a:t>
            </a:r>
            <a:endParaRPr lang="ar-SA" sz="1650" b="1" dirty="0">
              <a:ln w="3175" cmpd="sng">
                <a:solidFill>
                  <a:srgbClr val="FF2929"/>
                </a:solidFill>
                <a:prstDash val="solid"/>
              </a:ln>
              <a:solidFill>
                <a:srgbClr val="FF5757"/>
              </a:solidFill>
              <a:latin typeface="AbdoMaster-Bold" panose="02000500030000020004" pitchFamily="50" charset="-78"/>
              <a:cs typeface="AbdoMaster-Bold" panose="02000500030000020004" pitchFamily="50" charset="-78"/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8B6617E9-A4B7-49D4-9628-5063327C20EE}"/>
              </a:ext>
            </a:extLst>
          </p:cNvPr>
          <p:cNvSpPr txBox="1"/>
          <p:nvPr/>
        </p:nvSpPr>
        <p:spPr>
          <a:xfrm>
            <a:off x="400159" y="1144440"/>
            <a:ext cx="836992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000" b="1" dirty="0">
                <a:solidFill>
                  <a:srgbClr val="FFD1AF"/>
                </a:solidFill>
                <a:effectLst>
                  <a:glow rad="88900">
                    <a:srgbClr val="9E4400"/>
                  </a:glow>
                </a:effectLst>
                <a:latin typeface="Hacen Casablanca Light" panose="02000000000000000000" pitchFamily="2" charset="-78"/>
                <a:cs typeface="Hacen Casablanca Light" panose="02000000000000000000" pitchFamily="2" charset="-78"/>
              </a:rPr>
              <a:t>موضوع الآيات: </a:t>
            </a:r>
            <a:r>
              <a:rPr lang="ar-SA" sz="3000" b="1" dirty="0">
                <a:solidFill>
                  <a:srgbClr val="FFE5D1"/>
                </a:solidFill>
                <a:effectLst>
                  <a:glow rad="88900">
                    <a:srgbClr val="9E4400"/>
                  </a:glow>
                </a:effectLst>
                <a:latin typeface="Hayah" panose="020B0800040000020004" pitchFamily="34" charset="-78"/>
                <a:ea typeface="Hayah" panose="020B0800040000020004" pitchFamily="34" charset="-78"/>
                <a:cs typeface="Hayah" panose="020B0800040000020004" pitchFamily="34" charset="-78"/>
              </a:rPr>
              <a:t>ستر الله عز وجل لأدم وبنيه وتحذيرهم من الشيطان.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decel="100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259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1.38889E-6 -4.07407E-6 L -0.00104 -0.09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2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50"/>
                            </p:stCondLst>
                            <p:childTnLst>
                              <p:par>
                                <p:cTn id="15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400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"/>
                            </p:stCondLst>
                            <p:childTnLst>
                              <p:par>
                                <p:cTn id="17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600"/>
                            </p:stCondLst>
                            <p:childTnLst>
                              <p:par>
                                <p:cTn id="1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build="p"/>
      <p:bldP spid="1115" grpId="0"/>
      <p:bldP spid="1115" grpId="1"/>
      <p:bldP spid="1129" grpId="0" animBg="1"/>
      <p:bldP spid="1129" grpId="1" animBg="1"/>
      <p:bldP spid="1130" grpId="0" animBg="1"/>
      <p:bldP spid="1130" grpId="1" animBg="1"/>
      <p:bldP spid="66" grpId="0" animBg="1"/>
      <p:bldP spid="66" grpId="1" animBg="1"/>
      <p:bldP spid="3" grpId="0"/>
      <p:bldP spid="3" grpId="1"/>
      <p:bldP spid="61" grpId="0"/>
      <p:bldP spid="61" grpId="1"/>
      <p:bldP spid="6" grpId="0"/>
      <p:bldP spid="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43" grpId="0"/>
      <p:bldP spid="43" grpId="1"/>
      <p:bldP spid="49" grpId="0"/>
      <p:bldP spid="49" grpId="1"/>
      <p:bldP spid="54" grpId="0"/>
      <p:bldP spid="54" grpId="1"/>
      <p:bldP spid="56" grpId="0"/>
      <p:bldP spid="56" grpId="1"/>
      <p:bldP spid="62" grpId="0"/>
      <p:bldP spid="6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778265" y="3306993"/>
            <a:ext cx="3598548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معاني الكلمات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7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34"/>
          <p:cNvSpPr/>
          <p:nvPr/>
        </p:nvSpPr>
        <p:spPr>
          <a:xfrm>
            <a:off x="719101" y="1211190"/>
            <a:ext cx="7705800" cy="3701512"/>
          </a:xfrm>
          <a:prstGeom prst="rect">
            <a:avLst/>
          </a:prstGeom>
          <a:gradFill>
            <a:gsLst>
              <a:gs pos="0">
                <a:srgbClr val="E69138"/>
              </a:gs>
              <a:gs pos="50000">
                <a:srgbClr val="FFE393"/>
              </a:gs>
              <a:gs pos="100000">
                <a:srgbClr val="E69138"/>
              </a:gs>
            </a:gsLst>
            <a:lin ang="2698631" scaled="0"/>
          </a:gradFill>
          <a:ln>
            <a:noFill/>
          </a:ln>
          <a:effectLst>
            <a:outerShdw blurRad="171450" dist="38100" dir="5400000" algn="bl" rotWithShape="0">
              <a:srgbClr val="C87434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378" name="Google Shape;1378;p34"/>
          <p:cNvGraphicFramePr/>
          <p:nvPr>
            <p:extLst>
              <p:ext uri="{D42A27DB-BD31-4B8C-83A1-F6EECF244321}">
                <p14:modId xmlns:p14="http://schemas.microsoft.com/office/powerpoint/2010/main" val="4240098369"/>
              </p:ext>
            </p:extLst>
          </p:nvPr>
        </p:nvGraphicFramePr>
        <p:xfrm>
          <a:off x="797059" y="1276636"/>
          <a:ext cx="7549879" cy="355567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18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1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4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المعاني</a:t>
                      </a:r>
                      <a:endParaRPr sz="24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ar-SA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glow rad="1016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AbdoMaster-Bold" panose="02000500030000020004" pitchFamily="50" charset="-78"/>
                          <a:ea typeface="Taviraj"/>
                          <a:cs typeface="AbdoMaster-Bold" panose="02000500030000020004" pitchFamily="50" charset="-78"/>
                          <a:sym typeface="Taviraj"/>
                        </a:rPr>
                        <a:t>الكلمات</a:t>
                      </a:r>
                      <a:endParaRPr sz="24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glow rad="101600">
                            <a:schemeClr val="accent4">
                              <a:lumMod val="50000"/>
                            </a:schemeClr>
                          </a:glow>
                        </a:effectLst>
                        <a:latin typeface="AbdoMaster-Bold" panose="02000500030000020004" pitchFamily="50" charset="-78"/>
                        <a:ea typeface="Taviraj"/>
                        <a:cs typeface="AbdoMaster-Bold" panose="02000500030000020004" pitchFamily="50" charset="-78"/>
                        <a:sym typeface="Taviraj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4"/>
                        </a:gs>
                      </a:gsLst>
                      <a:lin ang="54007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8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0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+mn-ea"/>
                          <a:cs typeface="Hacen Casablanca" panose="02000000000000000000" pitchFamily="2" charset="-78"/>
                          <a:sym typeface="Arial"/>
                        </a:rPr>
                        <a:t>لباس الورع: واتقاء معاصي الله، وهو الورع نفسه والخشية من الله</a:t>
                      </a:r>
                      <a:endParaRPr sz="20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لباس التقوى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8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0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أي: من فرائضه التي أوجبها بآياته يعني: ستر العورة</a:t>
                      </a:r>
                      <a:endParaRPr sz="20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ذلك من آيات الله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07410"/>
                  </a:ext>
                </a:extLst>
              </a:tr>
              <a:tr h="6618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0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يقصد سيدنا ادم وزوجته السيدة حواء</a:t>
                      </a:r>
                      <a:endParaRPr sz="20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أبويكم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CD2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8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ar-SA" sz="2400" b="0" i="0" u="none" strike="noStrike" cap="none" dirty="0">
                          <a:solidFill>
                            <a:srgbClr val="EDC9DE"/>
                          </a:solidFill>
                          <a:effectLst>
                            <a:glow rad="88900">
                              <a:schemeClr val="accent4">
                                <a:lumMod val="50000"/>
                              </a:schemeClr>
                            </a:glow>
                          </a:effectLst>
                          <a:latin typeface="Hacen Casablanca" panose="02000000000000000000" pitchFamily="2" charset="-78"/>
                          <a:ea typeface="Sanchez"/>
                          <a:cs typeface="Hacen Casablanca" panose="02000000000000000000" pitchFamily="2" charset="-78"/>
                          <a:sym typeface="Sanchez"/>
                        </a:rPr>
                        <a:t>يزيل أو يمحي</a:t>
                      </a:r>
                      <a:endParaRPr sz="2400" b="0" i="0" u="none" strike="noStrike" cap="none" dirty="0">
                        <a:solidFill>
                          <a:srgbClr val="EDC9DE"/>
                        </a:solidFill>
                        <a:effectLst>
                          <a:glow rad="88900">
                            <a:schemeClr val="accent4">
                              <a:lumMod val="50000"/>
                            </a:schemeClr>
                          </a:glow>
                        </a:effectLst>
                        <a:latin typeface="Hacen Casablanca" panose="02000000000000000000" pitchFamily="2" charset="-78"/>
                        <a:ea typeface="Sanchez"/>
                        <a:cs typeface="Hacen Casablanca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2800" b="1" i="0" u="none" strike="noStrike" cap="none" dirty="0">
                          <a:solidFill>
                            <a:srgbClr val="EDC9DE"/>
                          </a:solidFill>
                          <a:effectLst>
                            <a:glow rad="101600">
                              <a:srgbClr val="872D5E"/>
                            </a:glow>
                          </a:effectLst>
                          <a:latin typeface="Hacen Casablanca Light" panose="02000000000000000000" pitchFamily="2" charset="-78"/>
                          <a:ea typeface="Sanchez"/>
                          <a:cs typeface="Hacen Casablanca Light" panose="02000000000000000000" pitchFamily="2" charset="-78"/>
                          <a:sym typeface="Sanchez"/>
                        </a:rPr>
                        <a:t>ينزع</a:t>
                      </a:r>
                      <a:endParaRPr sz="2800" b="1" i="0" u="none" strike="noStrike" cap="none" dirty="0">
                        <a:solidFill>
                          <a:srgbClr val="EDC9DE"/>
                        </a:solidFill>
                        <a:effectLst>
                          <a:glow rad="101600">
                            <a:srgbClr val="872D5E"/>
                          </a:glow>
                        </a:effectLst>
                        <a:latin typeface="Hacen Casablanca Light" panose="02000000000000000000" pitchFamily="2" charset="-78"/>
                        <a:ea typeface="Sanchez"/>
                        <a:cs typeface="Hacen Casablanca Light" panose="02000000000000000000" pitchFamily="2" charset="-78"/>
                        <a:sym typeface="Sanchez"/>
                      </a:endParaRPr>
                    </a:p>
                  </a:txBody>
                  <a:tcPr marL="91425" marR="91425" marT="68575" marB="6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A2E21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4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B6824911-DCAB-41D7-B062-4C0745FDC64F}"/>
              </a:ext>
            </a:extLst>
          </p:cNvPr>
          <p:cNvSpPr/>
          <p:nvPr/>
        </p:nvSpPr>
        <p:spPr>
          <a:xfrm rot="5400000">
            <a:off x="4160805" y="-1563256"/>
            <a:ext cx="822389" cy="4316361"/>
          </a:xfrm>
          <a:custGeom>
            <a:avLst/>
            <a:gdLst>
              <a:gd name="connsiteX0" fmla="*/ 0 w 822389"/>
              <a:gd name="connsiteY0" fmla="*/ 6091149 h 6297108"/>
              <a:gd name="connsiteX1" fmla="*/ 0 w 822389"/>
              <a:gd name="connsiteY1" fmla="*/ 5953631 h 6297108"/>
              <a:gd name="connsiteX2" fmla="*/ 4 w 822389"/>
              <a:gd name="connsiteY2" fmla="*/ 5953631 h 6297108"/>
              <a:gd name="connsiteX3" fmla="*/ 4 w 822389"/>
              <a:gd name="connsiteY3" fmla="*/ 310037 h 6297108"/>
              <a:gd name="connsiteX4" fmla="*/ 14 w 822389"/>
              <a:gd name="connsiteY4" fmla="*/ 310037 h 6297108"/>
              <a:gd name="connsiteX5" fmla="*/ 14 w 822389"/>
              <a:gd name="connsiteY5" fmla="*/ 205798 h 6297108"/>
              <a:gd name="connsiteX6" fmla="*/ 77416 w 822389"/>
              <a:gd name="connsiteY6" fmla="*/ 160610 h 6297108"/>
              <a:gd name="connsiteX7" fmla="*/ 80901 w 822389"/>
              <a:gd name="connsiteY7" fmla="*/ 160352 h 6297108"/>
              <a:gd name="connsiteX8" fmla="*/ 80901 w 822389"/>
              <a:gd name="connsiteY8" fmla="*/ 158417 h 6297108"/>
              <a:gd name="connsiteX9" fmla="*/ 146809 w 822389"/>
              <a:gd name="connsiteY9" fmla="*/ 119734 h 6297108"/>
              <a:gd name="connsiteX10" fmla="*/ 147160 w 822389"/>
              <a:gd name="connsiteY10" fmla="*/ 119734 h 6297108"/>
              <a:gd name="connsiteX11" fmla="*/ 151685 w 822389"/>
              <a:gd name="connsiteY11" fmla="*/ 119911 h 6297108"/>
              <a:gd name="connsiteX12" fmla="*/ 151685 w 822389"/>
              <a:gd name="connsiteY12" fmla="*/ 117534 h 6297108"/>
              <a:gd name="connsiteX13" fmla="*/ 191792 w 822389"/>
              <a:gd name="connsiteY13" fmla="*/ 73933 h 6297108"/>
              <a:gd name="connsiteX14" fmla="*/ 251242 w 822389"/>
              <a:gd name="connsiteY14" fmla="*/ 66017 h 6297108"/>
              <a:gd name="connsiteX15" fmla="*/ 258915 w 822389"/>
              <a:gd name="connsiteY15" fmla="*/ 66195 h 6297108"/>
              <a:gd name="connsiteX16" fmla="*/ 263791 w 822389"/>
              <a:gd name="connsiteY16" fmla="*/ 66372 h 6297108"/>
              <a:gd name="connsiteX17" fmla="*/ 263791 w 822389"/>
              <a:gd name="connsiteY17" fmla="*/ 63994 h 6297108"/>
              <a:gd name="connsiteX18" fmla="*/ 364037 w 822389"/>
              <a:gd name="connsiteY18" fmla="*/ 17492 h 6297108"/>
              <a:gd name="connsiteX19" fmla="*/ 411289 w 822389"/>
              <a:gd name="connsiteY19" fmla="*/ 0 h 6297108"/>
              <a:gd name="connsiteX20" fmla="*/ 458352 w 822389"/>
              <a:gd name="connsiteY20" fmla="*/ 17492 h 6297108"/>
              <a:gd name="connsiteX21" fmla="*/ 558612 w 822389"/>
              <a:gd name="connsiteY21" fmla="*/ 63994 h 6297108"/>
              <a:gd name="connsiteX22" fmla="*/ 558612 w 822389"/>
              <a:gd name="connsiteY22" fmla="*/ 66372 h 6297108"/>
              <a:gd name="connsiteX23" fmla="*/ 563488 w 822389"/>
              <a:gd name="connsiteY23" fmla="*/ 66195 h 6297108"/>
              <a:gd name="connsiteX24" fmla="*/ 571336 w 822389"/>
              <a:gd name="connsiteY24" fmla="*/ 66017 h 6297108"/>
              <a:gd name="connsiteX25" fmla="*/ 630611 w 822389"/>
              <a:gd name="connsiteY25" fmla="*/ 73933 h 6297108"/>
              <a:gd name="connsiteX26" fmla="*/ 670703 w 822389"/>
              <a:gd name="connsiteY26" fmla="*/ 117622 h 6297108"/>
              <a:gd name="connsiteX27" fmla="*/ 670703 w 822389"/>
              <a:gd name="connsiteY27" fmla="*/ 119911 h 6297108"/>
              <a:gd name="connsiteX28" fmla="*/ 675242 w 822389"/>
              <a:gd name="connsiteY28" fmla="*/ 119822 h 6297108"/>
              <a:gd name="connsiteX29" fmla="*/ 675770 w 822389"/>
              <a:gd name="connsiteY29" fmla="*/ 119822 h 6297108"/>
              <a:gd name="connsiteX30" fmla="*/ 741487 w 822389"/>
              <a:gd name="connsiteY30" fmla="*/ 158506 h 6297108"/>
              <a:gd name="connsiteX31" fmla="*/ 741487 w 822389"/>
              <a:gd name="connsiteY31" fmla="*/ 160352 h 6297108"/>
              <a:gd name="connsiteX32" fmla="*/ 744972 w 822389"/>
              <a:gd name="connsiteY32" fmla="*/ 160699 h 6297108"/>
              <a:gd name="connsiteX33" fmla="*/ 822389 w 822389"/>
              <a:gd name="connsiteY33" fmla="*/ 205798 h 6297108"/>
              <a:gd name="connsiteX34" fmla="*/ 822389 w 822389"/>
              <a:gd name="connsiteY34" fmla="*/ 343209 h 6297108"/>
              <a:gd name="connsiteX35" fmla="*/ 822292 w 822389"/>
              <a:gd name="connsiteY35" fmla="*/ 343209 h 6297108"/>
              <a:gd name="connsiteX36" fmla="*/ 822291 w 822389"/>
              <a:gd name="connsiteY36" fmla="*/ 5953631 h 6297108"/>
              <a:gd name="connsiteX37" fmla="*/ 822375 w 822389"/>
              <a:gd name="connsiteY37" fmla="*/ 5953631 h 6297108"/>
              <a:gd name="connsiteX38" fmla="*/ 822375 w 822389"/>
              <a:gd name="connsiteY38" fmla="*/ 6091149 h 6297108"/>
              <a:gd name="connsiteX39" fmla="*/ 744972 w 822389"/>
              <a:gd name="connsiteY39" fmla="*/ 6136373 h 6297108"/>
              <a:gd name="connsiteX40" fmla="*/ 741487 w 822389"/>
              <a:gd name="connsiteY40" fmla="*/ 6136631 h 6297108"/>
              <a:gd name="connsiteX41" fmla="*/ 741487 w 822389"/>
              <a:gd name="connsiteY41" fmla="*/ 6138567 h 6297108"/>
              <a:gd name="connsiteX42" fmla="*/ 675580 w 822389"/>
              <a:gd name="connsiteY42" fmla="*/ 6177281 h 6297108"/>
              <a:gd name="connsiteX43" fmla="*/ 675228 w 822389"/>
              <a:gd name="connsiteY43" fmla="*/ 6177281 h 6297108"/>
              <a:gd name="connsiteX44" fmla="*/ 670704 w 822389"/>
              <a:gd name="connsiteY44" fmla="*/ 6177103 h 6297108"/>
              <a:gd name="connsiteX45" fmla="*/ 670704 w 822389"/>
              <a:gd name="connsiteY45" fmla="*/ 6179483 h 6297108"/>
              <a:gd name="connsiteX46" fmla="*/ 630597 w 822389"/>
              <a:gd name="connsiteY46" fmla="*/ 6223117 h 6297108"/>
              <a:gd name="connsiteX47" fmla="*/ 571146 w 822389"/>
              <a:gd name="connsiteY47" fmla="*/ 6231039 h 6297108"/>
              <a:gd name="connsiteX48" fmla="*/ 563473 w 822389"/>
              <a:gd name="connsiteY48" fmla="*/ 6230861 h 6297108"/>
              <a:gd name="connsiteX49" fmla="*/ 558597 w 822389"/>
              <a:gd name="connsiteY49" fmla="*/ 6230684 h 6297108"/>
              <a:gd name="connsiteX50" fmla="*/ 558597 w 822389"/>
              <a:gd name="connsiteY50" fmla="*/ 6233064 h 6297108"/>
              <a:gd name="connsiteX51" fmla="*/ 458352 w 822389"/>
              <a:gd name="connsiteY51" fmla="*/ 6279602 h 6297108"/>
              <a:gd name="connsiteX52" fmla="*/ 411099 w 822389"/>
              <a:gd name="connsiteY52" fmla="*/ 6297108 h 6297108"/>
              <a:gd name="connsiteX53" fmla="*/ 364037 w 822389"/>
              <a:gd name="connsiteY53" fmla="*/ 6279602 h 6297108"/>
              <a:gd name="connsiteX54" fmla="*/ 263777 w 822389"/>
              <a:gd name="connsiteY54" fmla="*/ 6233064 h 6297108"/>
              <a:gd name="connsiteX55" fmla="*/ 263777 w 822389"/>
              <a:gd name="connsiteY55" fmla="*/ 6230684 h 6297108"/>
              <a:gd name="connsiteX56" fmla="*/ 258901 w 822389"/>
              <a:gd name="connsiteY56" fmla="*/ 6230861 h 6297108"/>
              <a:gd name="connsiteX57" fmla="*/ 251052 w 822389"/>
              <a:gd name="connsiteY57" fmla="*/ 6231039 h 6297108"/>
              <a:gd name="connsiteX58" fmla="*/ 191778 w 822389"/>
              <a:gd name="connsiteY58" fmla="*/ 6223117 h 6297108"/>
              <a:gd name="connsiteX59" fmla="*/ 151685 w 822389"/>
              <a:gd name="connsiteY59" fmla="*/ 6179394 h 6297108"/>
              <a:gd name="connsiteX60" fmla="*/ 151685 w 822389"/>
              <a:gd name="connsiteY60" fmla="*/ 6177103 h 6297108"/>
              <a:gd name="connsiteX61" fmla="*/ 147146 w 822389"/>
              <a:gd name="connsiteY61" fmla="*/ 6177192 h 6297108"/>
              <a:gd name="connsiteX62" fmla="*/ 146619 w 822389"/>
              <a:gd name="connsiteY62" fmla="*/ 6177192 h 6297108"/>
              <a:gd name="connsiteX63" fmla="*/ 80902 w 822389"/>
              <a:gd name="connsiteY63" fmla="*/ 6138479 h 6297108"/>
              <a:gd name="connsiteX64" fmla="*/ 80902 w 822389"/>
              <a:gd name="connsiteY64" fmla="*/ 6136631 h 6297108"/>
              <a:gd name="connsiteX65" fmla="*/ 77417 w 822389"/>
              <a:gd name="connsiteY65" fmla="*/ 6136284 h 6297108"/>
              <a:gd name="connsiteX66" fmla="*/ 0 w 822389"/>
              <a:gd name="connsiteY66" fmla="*/ 6091149 h 629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2389" h="6297108">
                <a:moveTo>
                  <a:pt x="0" y="6091149"/>
                </a:moveTo>
                <a:lnTo>
                  <a:pt x="0" y="5953631"/>
                </a:lnTo>
                <a:lnTo>
                  <a:pt x="4" y="5953631"/>
                </a:lnTo>
                <a:lnTo>
                  <a:pt x="4" y="310037"/>
                </a:lnTo>
                <a:lnTo>
                  <a:pt x="14" y="310037"/>
                </a:lnTo>
                <a:lnTo>
                  <a:pt x="14" y="205798"/>
                </a:lnTo>
                <a:cubicBezTo>
                  <a:pt x="14" y="168082"/>
                  <a:pt x="74107" y="160965"/>
                  <a:pt x="77416" y="160610"/>
                </a:cubicBezTo>
                <a:lnTo>
                  <a:pt x="80901" y="160352"/>
                </a:lnTo>
                <a:lnTo>
                  <a:pt x="80901" y="158417"/>
                </a:lnTo>
                <a:cubicBezTo>
                  <a:pt x="80901" y="120878"/>
                  <a:pt x="140015" y="119734"/>
                  <a:pt x="146809" y="119734"/>
                </a:cubicBezTo>
                <a:lnTo>
                  <a:pt x="147160" y="119734"/>
                </a:lnTo>
                <a:lnTo>
                  <a:pt x="151685" y="119911"/>
                </a:lnTo>
                <a:lnTo>
                  <a:pt x="151685" y="117534"/>
                </a:lnTo>
                <a:cubicBezTo>
                  <a:pt x="151685" y="97140"/>
                  <a:pt x="165288" y="82550"/>
                  <a:pt x="191792" y="73933"/>
                </a:cubicBezTo>
                <a:cubicBezTo>
                  <a:pt x="213405" y="66985"/>
                  <a:pt x="238342" y="66017"/>
                  <a:pt x="251242" y="66017"/>
                </a:cubicBezTo>
                <a:cubicBezTo>
                  <a:pt x="255943" y="66017"/>
                  <a:pt x="258915" y="66195"/>
                  <a:pt x="258915" y="66195"/>
                </a:cubicBezTo>
                <a:lnTo>
                  <a:pt x="263791" y="66372"/>
                </a:lnTo>
                <a:lnTo>
                  <a:pt x="263791" y="63994"/>
                </a:lnTo>
                <a:cubicBezTo>
                  <a:pt x="263791" y="43165"/>
                  <a:pt x="315568" y="26374"/>
                  <a:pt x="364037" y="17492"/>
                </a:cubicBezTo>
                <a:cubicBezTo>
                  <a:pt x="391931" y="12308"/>
                  <a:pt x="405359" y="4747"/>
                  <a:pt x="411289" y="0"/>
                </a:cubicBezTo>
                <a:cubicBezTo>
                  <a:pt x="417220" y="4747"/>
                  <a:pt x="430457" y="12308"/>
                  <a:pt x="458352" y="17492"/>
                </a:cubicBezTo>
                <a:cubicBezTo>
                  <a:pt x="506995" y="26374"/>
                  <a:pt x="558612" y="43165"/>
                  <a:pt x="558612" y="63994"/>
                </a:cubicBezTo>
                <a:lnTo>
                  <a:pt x="558612" y="66372"/>
                </a:lnTo>
                <a:lnTo>
                  <a:pt x="563488" y="66195"/>
                </a:lnTo>
                <a:cubicBezTo>
                  <a:pt x="563488" y="66195"/>
                  <a:pt x="566446" y="66017"/>
                  <a:pt x="571336" y="66017"/>
                </a:cubicBezTo>
                <a:cubicBezTo>
                  <a:pt x="584237" y="66017"/>
                  <a:pt x="608983" y="67073"/>
                  <a:pt x="630611" y="73933"/>
                </a:cubicBezTo>
                <a:cubicBezTo>
                  <a:pt x="657114" y="82461"/>
                  <a:pt x="670703" y="97140"/>
                  <a:pt x="670703" y="117622"/>
                </a:cubicBezTo>
                <a:lnTo>
                  <a:pt x="670703" y="119911"/>
                </a:lnTo>
                <a:lnTo>
                  <a:pt x="675242" y="119822"/>
                </a:lnTo>
                <a:lnTo>
                  <a:pt x="675770" y="119822"/>
                </a:lnTo>
                <a:cubicBezTo>
                  <a:pt x="682388" y="119822"/>
                  <a:pt x="741487" y="120878"/>
                  <a:pt x="741487" y="158506"/>
                </a:cubicBezTo>
                <a:lnTo>
                  <a:pt x="741487" y="160352"/>
                </a:lnTo>
                <a:lnTo>
                  <a:pt x="744972" y="160699"/>
                </a:lnTo>
                <a:cubicBezTo>
                  <a:pt x="748120" y="160965"/>
                  <a:pt x="822389" y="168171"/>
                  <a:pt x="822389" y="205798"/>
                </a:cubicBezTo>
                <a:lnTo>
                  <a:pt x="822389" y="343209"/>
                </a:lnTo>
                <a:lnTo>
                  <a:pt x="822292" y="343209"/>
                </a:lnTo>
                <a:lnTo>
                  <a:pt x="822291" y="5953631"/>
                </a:lnTo>
                <a:lnTo>
                  <a:pt x="822375" y="5953631"/>
                </a:lnTo>
                <a:lnTo>
                  <a:pt x="822375" y="6091149"/>
                </a:lnTo>
                <a:cubicBezTo>
                  <a:pt x="822375" y="6128894"/>
                  <a:pt x="748282" y="6136018"/>
                  <a:pt x="744972" y="6136373"/>
                </a:cubicBezTo>
                <a:lnTo>
                  <a:pt x="741487" y="6136631"/>
                </a:lnTo>
                <a:lnTo>
                  <a:pt x="741487" y="6138567"/>
                </a:lnTo>
                <a:cubicBezTo>
                  <a:pt x="741487" y="6176135"/>
                  <a:pt x="682374" y="6177281"/>
                  <a:pt x="675580" y="6177281"/>
                </a:cubicBezTo>
                <a:lnTo>
                  <a:pt x="675228" y="6177281"/>
                </a:lnTo>
                <a:lnTo>
                  <a:pt x="670704" y="6177103"/>
                </a:lnTo>
                <a:lnTo>
                  <a:pt x="670704" y="6179483"/>
                </a:lnTo>
                <a:cubicBezTo>
                  <a:pt x="670704" y="6199892"/>
                  <a:pt x="657100" y="6214494"/>
                  <a:pt x="630597" y="6223117"/>
                </a:cubicBezTo>
                <a:cubicBezTo>
                  <a:pt x="608984" y="6230071"/>
                  <a:pt x="584047" y="6231039"/>
                  <a:pt x="571146" y="6231039"/>
                </a:cubicBezTo>
                <a:cubicBezTo>
                  <a:pt x="566446" y="6231039"/>
                  <a:pt x="563473" y="6230861"/>
                  <a:pt x="563473" y="6230861"/>
                </a:cubicBezTo>
                <a:lnTo>
                  <a:pt x="558597" y="6230684"/>
                </a:lnTo>
                <a:lnTo>
                  <a:pt x="558597" y="6233064"/>
                </a:lnTo>
                <a:cubicBezTo>
                  <a:pt x="558597" y="6253909"/>
                  <a:pt x="506820" y="6270713"/>
                  <a:pt x="458352" y="6279602"/>
                </a:cubicBezTo>
                <a:cubicBezTo>
                  <a:pt x="430457" y="6284790"/>
                  <a:pt x="417030" y="6292357"/>
                  <a:pt x="411099" y="6297108"/>
                </a:cubicBezTo>
                <a:cubicBezTo>
                  <a:pt x="405169" y="6292357"/>
                  <a:pt x="391932" y="6284790"/>
                  <a:pt x="364037" y="6279602"/>
                </a:cubicBezTo>
                <a:cubicBezTo>
                  <a:pt x="315393" y="6270713"/>
                  <a:pt x="263777" y="6253909"/>
                  <a:pt x="263777" y="6233064"/>
                </a:cubicBezTo>
                <a:lnTo>
                  <a:pt x="263777" y="6230684"/>
                </a:lnTo>
                <a:lnTo>
                  <a:pt x="258901" y="6230861"/>
                </a:lnTo>
                <a:cubicBezTo>
                  <a:pt x="258901" y="6230861"/>
                  <a:pt x="255943" y="6231039"/>
                  <a:pt x="251052" y="6231039"/>
                </a:cubicBezTo>
                <a:cubicBezTo>
                  <a:pt x="238152" y="6231039"/>
                  <a:pt x="213405" y="6229982"/>
                  <a:pt x="191778" y="6223117"/>
                </a:cubicBezTo>
                <a:cubicBezTo>
                  <a:pt x="165274" y="6214583"/>
                  <a:pt x="151685" y="6199892"/>
                  <a:pt x="151685" y="6179394"/>
                </a:cubicBezTo>
                <a:lnTo>
                  <a:pt x="151685" y="6177103"/>
                </a:lnTo>
                <a:lnTo>
                  <a:pt x="147146" y="6177192"/>
                </a:lnTo>
                <a:lnTo>
                  <a:pt x="146619" y="6177192"/>
                </a:lnTo>
                <a:cubicBezTo>
                  <a:pt x="140000" y="6177192"/>
                  <a:pt x="80902" y="6176135"/>
                  <a:pt x="80902" y="6138479"/>
                </a:cubicBezTo>
                <a:lnTo>
                  <a:pt x="80902" y="6136631"/>
                </a:lnTo>
                <a:lnTo>
                  <a:pt x="77417" y="6136284"/>
                </a:lnTo>
                <a:cubicBezTo>
                  <a:pt x="74268" y="6136018"/>
                  <a:pt x="0" y="6128806"/>
                  <a:pt x="0" y="60911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38100">
              <a:srgbClr val="DF0F81">
                <a:alpha val="40000"/>
              </a:srgb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E699E1-7CAC-4A1F-8C68-8E8207A8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71" y="92972"/>
            <a:ext cx="1572017" cy="928918"/>
          </a:xfrm>
          <a:prstGeom prst="rect">
            <a:avLst/>
          </a:prstGeom>
          <a:effectLst/>
        </p:spPr>
      </p:pic>
      <p:sp>
        <p:nvSpPr>
          <p:cNvPr id="13" name="Google Shape;1509;p37">
            <a:extLst>
              <a:ext uri="{FF2B5EF4-FFF2-40B4-BE49-F238E27FC236}">
                <a16:creationId xmlns:a16="http://schemas.microsoft.com/office/drawing/2014/main" id="{FCF9823E-F8C0-47D1-9A69-D2A51A2E3E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0843" y="200932"/>
            <a:ext cx="3598548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الكلمات</a:t>
            </a:r>
            <a:endParaRPr sz="40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Questv1" panose="01000500000000020006" pitchFamily="50" charset="-78"/>
              <a:cs typeface="Questv1" panose="01000500000000020006" pitchFamily="50" charset="-78"/>
            </a:endParaRPr>
          </a:p>
        </p:txBody>
      </p:sp>
      <p:sp>
        <p:nvSpPr>
          <p:cNvPr id="14" name="Google Shape;1509;p37">
            <a:extLst>
              <a:ext uri="{FF2B5EF4-FFF2-40B4-BE49-F238E27FC236}">
                <a16:creationId xmlns:a16="http://schemas.microsoft.com/office/drawing/2014/main" id="{64BAD86D-26A6-410F-9501-156BB1EE359B}"/>
              </a:ext>
            </a:extLst>
          </p:cNvPr>
          <p:cNvSpPr txBox="1">
            <a:spLocks/>
          </p:cNvSpPr>
          <p:nvPr/>
        </p:nvSpPr>
        <p:spPr>
          <a:xfrm>
            <a:off x="3667639" y="111538"/>
            <a:ext cx="3598548" cy="82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3000" b="0" i="0" u="none" strike="noStrike" cap="none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 b="0" i="0" u="none" strike="noStrike" cap="none">
                <a:solidFill>
                  <a:schemeClr val="dk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r>
              <a:rPr lang="ar-SA" sz="4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Questv1" panose="01000500000000020006" pitchFamily="50" charset="-78"/>
                <a:cs typeface="Questv1" panose="01000500000000020006" pitchFamily="50" charset="-78"/>
              </a:rPr>
              <a:t>معاني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74628FA-1ED4-4DC4-A0FB-989F9E583E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ffectLst>
            <a:glow rad="114300">
              <a:srgbClr val="EC8120">
                <a:alpha val="60392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0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" grpId="0" animBg="1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7"/>
          <p:cNvGrpSpPr/>
          <p:nvPr/>
        </p:nvGrpSpPr>
        <p:grpSpPr>
          <a:xfrm>
            <a:off x="-12144" y="3252679"/>
            <a:ext cx="9143902" cy="1890709"/>
            <a:chOff x="698500" y="3337275"/>
            <a:chExt cx="3548825" cy="733800"/>
          </a:xfrm>
        </p:grpSpPr>
        <p:sp>
          <p:nvSpPr>
            <p:cNvPr id="1453" name="Google Shape;1453;p37"/>
            <p:cNvSpPr/>
            <p:nvPr/>
          </p:nvSpPr>
          <p:spPr>
            <a:xfrm>
              <a:off x="698500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 flipH="1">
              <a:off x="1763925" y="3337275"/>
              <a:ext cx="2483400" cy="733800"/>
            </a:xfrm>
            <a:prstGeom prst="rtTriangle">
              <a:avLst/>
            </a:prstGeom>
            <a:solidFill>
              <a:srgbClr val="C44E8F">
                <a:alpha val="44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2359788" y="2273357"/>
            <a:ext cx="4424411" cy="2584388"/>
            <a:chOff x="997007" y="483524"/>
            <a:chExt cx="7149986" cy="4176452"/>
          </a:xfrm>
        </p:grpSpPr>
        <p:sp>
          <p:nvSpPr>
            <p:cNvPr id="1456" name="Google Shape;1456;p37"/>
            <p:cNvSpPr/>
            <p:nvPr/>
          </p:nvSpPr>
          <p:spPr>
            <a:xfrm>
              <a:off x="1103283" y="541486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37"/>
            <p:cNvGrpSpPr/>
            <p:nvPr/>
          </p:nvGrpSpPr>
          <p:grpSpPr>
            <a:xfrm>
              <a:off x="1184751" y="540069"/>
              <a:ext cx="6822196" cy="4063363"/>
              <a:chOff x="5930800" y="-1718525"/>
              <a:chExt cx="2767625" cy="1649025"/>
            </a:xfrm>
          </p:grpSpPr>
          <p:sp>
            <p:nvSpPr>
              <p:cNvPr id="1458" name="Google Shape;1458;p37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7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7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7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7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7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7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8" name="Google Shape;1508;p37"/>
            <p:cNvSpPr/>
            <p:nvPr/>
          </p:nvSpPr>
          <p:spPr>
            <a:xfrm rot="5400000">
              <a:off x="2483774" y="-1003243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9" name="Google Shape;1509;p37"/>
          <p:cNvSpPr txBox="1">
            <a:spLocks noGrp="1"/>
          </p:cNvSpPr>
          <p:nvPr>
            <p:ph type="title"/>
          </p:nvPr>
        </p:nvSpPr>
        <p:spPr>
          <a:xfrm>
            <a:off x="2883527" y="3306993"/>
            <a:ext cx="3310200" cy="8209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</a:rPr>
              <a:t>فوائد وأحكام </a:t>
            </a:r>
            <a:endParaRPr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</a:endParaRPr>
          </a:p>
        </p:txBody>
      </p:sp>
      <p:grpSp>
        <p:nvGrpSpPr>
          <p:cNvPr id="1510" name="Google Shape;1510;p37"/>
          <p:cNvGrpSpPr/>
          <p:nvPr/>
        </p:nvGrpSpPr>
        <p:grpSpPr>
          <a:xfrm>
            <a:off x="4322692" y="2539740"/>
            <a:ext cx="498629" cy="478952"/>
            <a:chOff x="6535925" y="-2669850"/>
            <a:chExt cx="558125" cy="536100"/>
          </a:xfrm>
        </p:grpSpPr>
        <p:sp>
          <p:nvSpPr>
            <p:cNvPr id="1511" name="Google Shape;1511;p37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4" name="Google Shape;1514;p37"/>
          <p:cNvSpPr/>
          <p:nvPr/>
        </p:nvSpPr>
        <p:spPr>
          <a:xfrm>
            <a:off x="3896599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7"/>
          <p:cNvSpPr/>
          <p:nvPr/>
        </p:nvSpPr>
        <p:spPr>
          <a:xfrm>
            <a:off x="3536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7"/>
          <p:cNvSpPr/>
          <p:nvPr/>
        </p:nvSpPr>
        <p:spPr>
          <a:xfrm>
            <a:off x="5093824" y="26561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37"/>
          <p:cNvSpPr/>
          <p:nvPr/>
        </p:nvSpPr>
        <p:spPr>
          <a:xfrm>
            <a:off x="5453712" y="2809700"/>
            <a:ext cx="153600" cy="153600"/>
          </a:xfrm>
          <a:prstGeom prst="star4">
            <a:avLst>
              <a:gd name="adj" fmla="val 22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4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36" name="Google Shape;1261;p32"/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5;p32"/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/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8618760" y="1355336"/>
            <a:ext cx="425282" cy="580622"/>
            <a:chOff x="8599086" y="1498151"/>
            <a:chExt cx="452387" cy="660927"/>
          </a:xfrm>
        </p:grpSpPr>
        <p:grpSp>
          <p:nvGrpSpPr>
            <p:cNvPr id="39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0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1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" name="مربع نص 4"/>
            <p:cNvSpPr txBox="1"/>
            <p:nvPr/>
          </p:nvSpPr>
          <p:spPr>
            <a:xfrm>
              <a:off x="8599086" y="1645782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1</a:t>
              </a:r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8622800" y="2289355"/>
            <a:ext cx="425282" cy="580622"/>
            <a:chOff x="8599086" y="1498151"/>
            <a:chExt cx="452387" cy="660927"/>
          </a:xfrm>
        </p:grpSpPr>
        <p:grpSp>
          <p:nvGrpSpPr>
            <p:cNvPr id="4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46" name="مربع نص 45"/>
            <p:cNvSpPr txBox="1"/>
            <p:nvPr/>
          </p:nvSpPr>
          <p:spPr>
            <a:xfrm>
              <a:off x="8599086" y="1639235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2</a:t>
              </a:r>
            </a:p>
          </p:txBody>
        </p:sp>
      </p:grpSp>
      <p:grpSp>
        <p:nvGrpSpPr>
          <p:cNvPr id="49" name="مجموعة 48"/>
          <p:cNvGrpSpPr/>
          <p:nvPr/>
        </p:nvGrpSpPr>
        <p:grpSpPr>
          <a:xfrm>
            <a:off x="8628136" y="3180241"/>
            <a:ext cx="443945" cy="580622"/>
            <a:chOff x="8600093" y="1498151"/>
            <a:chExt cx="472239" cy="660927"/>
          </a:xfrm>
        </p:grpSpPr>
        <p:grpSp>
          <p:nvGrpSpPr>
            <p:cNvPr id="50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52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53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1" name="مربع نص 50"/>
            <p:cNvSpPr txBox="1"/>
            <p:nvPr/>
          </p:nvSpPr>
          <p:spPr>
            <a:xfrm>
              <a:off x="8619945" y="1644989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3</a:t>
              </a:r>
            </a:p>
          </p:txBody>
        </p:sp>
      </p:grpSp>
      <p:grpSp>
        <p:nvGrpSpPr>
          <p:cNvPr id="54" name="مجموعة 53"/>
          <p:cNvGrpSpPr/>
          <p:nvPr/>
        </p:nvGrpSpPr>
        <p:grpSpPr>
          <a:xfrm>
            <a:off x="8610089" y="4187777"/>
            <a:ext cx="425282" cy="580622"/>
            <a:chOff x="8598107" y="1498151"/>
            <a:chExt cx="452387" cy="660927"/>
          </a:xfrm>
        </p:grpSpPr>
        <p:grpSp>
          <p:nvGrpSpPr>
            <p:cNvPr id="5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5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5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6" name="مربع نص 55"/>
            <p:cNvSpPr txBox="1"/>
            <p:nvPr/>
          </p:nvSpPr>
          <p:spPr>
            <a:xfrm>
              <a:off x="8598107" y="1641314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4</a:t>
              </a:r>
            </a:p>
          </p:txBody>
        </p:sp>
      </p:grpSp>
      <p:grpSp>
        <p:nvGrpSpPr>
          <p:cNvPr id="69" name="Google Shape;1526;p38"/>
          <p:cNvGrpSpPr/>
          <p:nvPr/>
        </p:nvGrpSpPr>
        <p:grpSpPr>
          <a:xfrm>
            <a:off x="4098205" y="1501455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693166" y="1384888"/>
            <a:ext cx="49608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أن لباس الجسد على نوعين: لباس ستر العورة، والثاني: لباس جمال وزينة.</a:t>
            </a:r>
            <a:endParaRPr lang="en-US" sz="1800" dirty="0">
              <a:solidFill>
                <a:schemeClr val="accent6">
                  <a:lumMod val="90000"/>
                </a:schemeClr>
              </a:solidFill>
              <a:effectLst>
                <a:glow rad="88900">
                  <a:srgbClr val="743200"/>
                </a:glow>
              </a:effectLst>
              <a:latin typeface="Hacen Casablanca" panose="02000000000000000000" pitchFamily="2" charset="-78"/>
              <a:cs typeface="Hacen Casablanca" panose="02000000000000000000" pitchFamily="2" charset="-78"/>
            </a:endParaRP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478050" y="2319593"/>
            <a:ext cx="518566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وجوب ستر العورات، وقُبح كشفها، فالدين والأخلاق تقتضي سترها وحفظها من نظر الآخرين.</a:t>
            </a: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34957" y="3197607"/>
            <a:ext cx="48154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800" dirty="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rPr>
              <a:t>الإنسان جسد وروح، ولباس الجسد الثياب، ولباس الروح التقوى. والثاني هو مصدر سعادة الإنسان. </a:t>
            </a:r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790499" y="4210377"/>
            <a:ext cx="48676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الشيطان حريص على تزيين القبيح، ومن ذلك كشف العورات وابراز المفاتن، ونزع لباس الحشمة.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E49C93C-F1CA-48FF-802B-7C2F3C7C7DF2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138" name="Google Shape;1138;p29"/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7" name="صورة 1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79A73CA-C3FE-4E98-97F0-0D8D5F57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143" name="Google Shape;1143;p29"/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144" name="Google Shape;1144;p29"/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 tmFilter="0,0; .5, 1; 1, 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 tmFilter="0,0; .5, 1; 1, 1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29"/>
          <p:cNvGrpSpPr/>
          <p:nvPr/>
        </p:nvGrpSpPr>
        <p:grpSpPr>
          <a:xfrm>
            <a:off x="3473583" y="-118049"/>
            <a:ext cx="454448" cy="1887747"/>
            <a:chOff x="3846700" y="-166175"/>
            <a:chExt cx="454448" cy="1887747"/>
          </a:xfrm>
        </p:grpSpPr>
        <p:sp>
          <p:nvSpPr>
            <p:cNvPr id="1152" name="Google Shape;115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9"/>
          <p:cNvGrpSpPr/>
          <p:nvPr/>
        </p:nvGrpSpPr>
        <p:grpSpPr>
          <a:xfrm>
            <a:off x="2400541" y="-24152"/>
            <a:ext cx="454448" cy="1031850"/>
            <a:chOff x="3846700" y="689722"/>
            <a:chExt cx="454448" cy="1031850"/>
          </a:xfrm>
        </p:grpSpPr>
        <p:sp>
          <p:nvSpPr>
            <p:cNvPr id="1156" name="Google Shape;1156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29"/>
          <p:cNvGrpSpPr/>
          <p:nvPr/>
        </p:nvGrpSpPr>
        <p:grpSpPr>
          <a:xfrm>
            <a:off x="1327500" y="-24152"/>
            <a:ext cx="454448" cy="1031850"/>
            <a:chOff x="3846700" y="689722"/>
            <a:chExt cx="454448" cy="1031850"/>
          </a:xfrm>
        </p:grpSpPr>
        <p:sp>
          <p:nvSpPr>
            <p:cNvPr id="1159" name="Google Shape;1159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1161;p29"/>
          <p:cNvGrpSpPr/>
          <p:nvPr/>
        </p:nvGrpSpPr>
        <p:grpSpPr>
          <a:xfrm>
            <a:off x="254458" y="-118049"/>
            <a:ext cx="454448" cy="1887747"/>
            <a:chOff x="3846700" y="-166175"/>
            <a:chExt cx="454448" cy="1887747"/>
          </a:xfrm>
        </p:grpSpPr>
        <p:sp>
          <p:nvSpPr>
            <p:cNvPr id="1162" name="Google Shape;1162;p29"/>
            <p:cNvSpPr/>
            <p:nvPr/>
          </p:nvSpPr>
          <p:spPr>
            <a:xfrm>
              <a:off x="4049360" y="-166175"/>
              <a:ext cx="49138" cy="855316"/>
            </a:xfrm>
            <a:custGeom>
              <a:avLst/>
              <a:gdLst/>
              <a:ahLst/>
              <a:cxnLst/>
              <a:rect l="l" t="t" r="r" b="b"/>
              <a:pathLst>
                <a:path w="918" h="15979" extrusionOk="0">
                  <a:moveTo>
                    <a:pt x="453" y="0"/>
                  </a:moveTo>
                  <a:cubicBezTo>
                    <a:pt x="274" y="0"/>
                    <a:pt x="131" y="143"/>
                    <a:pt x="131" y="322"/>
                  </a:cubicBezTo>
                  <a:cubicBezTo>
                    <a:pt x="131" y="488"/>
                    <a:pt x="251" y="619"/>
                    <a:pt x="417" y="655"/>
                  </a:cubicBezTo>
                  <a:cubicBezTo>
                    <a:pt x="251" y="679"/>
                    <a:pt x="131" y="822"/>
                    <a:pt x="131" y="977"/>
                  </a:cubicBezTo>
                  <a:cubicBezTo>
                    <a:pt x="131" y="1143"/>
                    <a:pt x="251" y="1274"/>
                    <a:pt x="417" y="1310"/>
                  </a:cubicBezTo>
                  <a:cubicBezTo>
                    <a:pt x="251" y="1334"/>
                    <a:pt x="131" y="1477"/>
                    <a:pt x="131" y="1631"/>
                  </a:cubicBezTo>
                  <a:cubicBezTo>
                    <a:pt x="131" y="1798"/>
                    <a:pt x="251" y="1929"/>
                    <a:pt x="417" y="1965"/>
                  </a:cubicBezTo>
                  <a:cubicBezTo>
                    <a:pt x="251" y="1989"/>
                    <a:pt x="131" y="2132"/>
                    <a:pt x="131" y="2286"/>
                  </a:cubicBezTo>
                  <a:cubicBezTo>
                    <a:pt x="131" y="2453"/>
                    <a:pt x="251" y="2584"/>
                    <a:pt x="417" y="2620"/>
                  </a:cubicBezTo>
                  <a:cubicBezTo>
                    <a:pt x="251" y="2643"/>
                    <a:pt x="131" y="2786"/>
                    <a:pt x="131" y="2941"/>
                  </a:cubicBezTo>
                  <a:cubicBezTo>
                    <a:pt x="131" y="3108"/>
                    <a:pt x="251" y="3239"/>
                    <a:pt x="417" y="3275"/>
                  </a:cubicBezTo>
                  <a:cubicBezTo>
                    <a:pt x="251" y="3298"/>
                    <a:pt x="131" y="3441"/>
                    <a:pt x="131" y="3596"/>
                  </a:cubicBezTo>
                  <a:cubicBezTo>
                    <a:pt x="131" y="3763"/>
                    <a:pt x="251" y="3894"/>
                    <a:pt x="417" y="3929"/>
                  </a:cubicBezTo>
                  <a:cubicBezTo>
                    <a:pt x="251" y="3953"/>
                    <a:pt x="131" y="4096"/>
                    <a:pt x="131" y="4251"/>
                  </a:cubicBezTo>
                  <a:cubicBezTo>
                    <a:pt x="131" y="4418"/>
                    <a:pt x="251" y="4548"/>
                    <a:pt x="417" y="4584"/>
                  </a:cubicBezTo>
                  <a:cubicBezTo>
                    <a:pt x="251" y="4608"/>
                    <a:pt x="131" y="4751"/>
                    <a:pt x="131" y="4906"/>
                  </a:cubicBezTo>
                  <a:cubicBezTo>
                    <a:pt x="131" y="5072"/>
                    <a:pt x="251" y="5203"/>
                    <a:pt x="417" y="5239"/>
                  </a:cubicBezTo>
                  <a:cubicBezTo>
                    <a:pt x="251" y="5263"/>
                    <a:pt x="131" y="5406"/>
                    <a:pt x="131" y="5561"/>
                  </a:cubicBezTo>
                  <a:cubicBezTo>
                    <a:pt x="131" y="5727"/>
                    <a:pt x="251" y="5858"/>
                    <a:pt x="417" y="5894"/>
                  </a:cubicBezTo>
                  <a:cubicBezTo>
                    <a:pt x="251" y="5918"/>
                    <a:pt x="131" y="6061"/>
                    <a:pt x="131" y="6215"/>
                  </a:cubicBezTo>
                  <a:cubicBezTo>
                    <a:pt x="131" y="6382"/>
                    <a:pt x="251" y="6513"/>
                    <a:pt x="417" y="6549"/>
                  </a:cubicBezTo>
                  <a:cubicBezTo>
                    <a:pt x="251" y="6573"/>
                    <a:pt x="131" y="6715"/>
                    <a:pt x="131" y="6870"/>
                  </a:cubicBezTo>
                  <a:cubicBezTo>
                    <a:pt x="131" y="7037"/>
                    <a:pt x="251" y="7168"/>
                    <a:pt x="417" y="7204"/>
                  </a:cubicBezTo>
                  <a:cubicBezTo>
                    <a:pt x="251" y="7227"/>
                    <a:pt x="131" y="7370"/>
                    <a:pt x="131" y="7525"/>
                  </a:cubicBezTo>
                  <a:cubicBezTo>
                    <a:pt x="131" y="7692"/>
                    <a:pt x="251" y="7823"/>
                    <a:pt x="417" y="7858"/>
                  </a:cubicBezTo>
                  <a:cubicBezTo>
                    <a:pt x="251" y="7882"/>
                    <a:pt x="131" y="8025"/>
                    <a:pt x="131" y="8180"/>
                  </a:cubicBezTo>
                  <a:cubicBezTo>
                    <a:pt x="131" y="8347"/>
                    <a:pt x="251" y="8478"/>
                    <a:pt x="417" y="8513"/>
                  </a:cubicBezTo>
                  <a:cubicBezTo>
                    <a:pt x="251" y="8537"/>
                    <a:pt x="131" y="8680"/>
                    <a:pt x="131" y="8835"/>
                  </a:cubicBezTo>
                  <a:cubicBezTo>
                    <a:pt x="131" y="9001"/>
                    <a:pt x="251" y="9132"/>
                    <a:pt x="417" y="9168"/>
                  </a:cubicBezTo>
                  <a:cubicBezTo>
                    <a:pt x="251" y="9192"/>
                    <a:pt x="131" y="9335"/>
                    <a:pt x="131" y="9490"/>
                  </a:cubicBezTo>
                  <a:cubicBezTo>
                    <a:pt x="131" y="9656"/>
                    <a:pt x="251" y="9787"/>
                    <a:pt x="417" y="9823"/>
                  </a:cubicBezTo>
                  <a:cubicBezTo>
                    <a:pt x="251" y="9847"/>
                    <a:pt x="131" y="9990"/>
                    <a:pt x="131" y="10144"/>
                  </a:cubicBezTo>
                  <a:cubicBezTo>
                    <a:pt x="131" y="10311"/>
                    <a:pt x="251" y="10442"/>
                    <a:pt x="417" y="10478"/>
                  </a:cubicBezTo>
                  <a:cubicBezTo>
                    <a:pt x="251" y="10502"/>
                    <a:pt x="131" y="10644"/>
                    <a:pt x="131" y="10799"/>
                  </a:cubicBezTo>
                  <a:cubicBezTo>
                    <a:pt x="131" y="10966"/>
                    <a:pt x="251" y="11097"/>
                    <a:pt x="417" y="11133"/>
                  </a:cubicBezTo>
                  <a:cubicBezTo>
                    <a:pt x="251" y="11156"/>
                    <a:pt x="131" y="11299"/>
                    <a:pt x="131" y="11454"/>
                  </a:cubicBezTo>
                  <a:cubicBezTo>
                    <a:pt x="131" y="11621"/>
                    <a:pt x="251" y="11752"/>
                    <a:pt x="417" y="11787"/>
                  </a:cubicBezTo>
                  <a:cubicBezTo>
                    <a:pt x="251" y="11811"/>
                    <a:pt x="131" y="11954"/>
                    <a:pt x="131" y="12109"/>
                  </a:cubicBezTo>
                  <a:cubicBezTo>
                    <a:pt x="131" y="12276"/>
                    <a:pt x="251" y="12407"/>
                    <a:pt x="417" y="12442"/>
                  </a:cubicBezTo>
                  <a:cubicBezTo>
                    <a:pt x="251" y="12466"/>
                    <a:pt x="131" y="12609"/>
                    <a:pt x="131" y="12764"/>
                  </a:cubicBezTo>
                  <a:cubicBezTo>
                    <a:pt x="131" y="12930"/>
                    <a:pt x="251" y="13061"/>
                    <a:pt x="417" y="13097"/>
                  </a:cubicBezTo>
                  <a:cubicBezTo>
                    <a:pt x="251" y="13121"/>
                    <a:pt x="131" y="13264"/>
                    <a:pt x="131" y="13419"/>
                  </a:cubicBezTo>
                  <a:cubicBezTo>
                    <a:pt x="131" y="13585"/>
                    <a:pt x="251" y="13716"/>
                    <a:pt x="417" y="13752"/>
                  </a:cubicBezTo>
                  <a:cubicBezTo>
                    <a:pt x="251" y="13776"/>
                    <a:pt x="131" y="13919"/>
                    <a:pt x="131" y="14073"/>
                  </a:cubicBezTo>
                  <a:cubicBezTo>
                    <a:pt x="131" y="14240"/>
                    <a:pt x="251" y="14371"/>
                    <a:pt x="417" y="14407"/>
                  </a:cubicBezTo>
                  <a:cubicBezTo>
                    <a:pt x="251" y="14431"/>
                    <a:pt x="131" y="14574"/>
                    <a:pt x="131" y="14728"/>
                  </a:cubicBezTo>
                  <a:cubicBezTo>
                    <a:pt x="131" y="14895"/>
                    <a:pt x="251" y="15026"/>
                    <a:pt x="417" y="15062"/>
                  </a:cubicBezTo>
                  <a:cubicBezTo>
                    <a:pt x="191" y="15086"/>
                    <a:pt x="0" y="15288"/>
                    <a:pt x="0" y="15526"/>
                  </a:cubicBezTo>
                  <a:cubicBezTo>
                    <a:pt x="0" y="15776"/>
                    <a:pt x="203" y="15978"/>
                    <a:pt x="453" y="15978"/>
                  </a:cubicBezTo>
                  <a:cubicBezTo>
                    <a:pt x="715" y="15978"/>
                    <a:pt x="917" y="15776"/>
                    <a:pt x="917" y="15526"/>
                  </a:cubicBezTo>
                  <a:cubicBezTo>
                    <a:pt x="917" y="15288"/>
                    <a:pt x="727" y="15086"/>
                    <a:pt x="501" y="15062"/>
                  </a:cubicBezTo>
                  <a:cubicBezTo>
                    <a:pt x="667" y="15026"/>
                    <a:pt x="786" y="14895"/>
                    <a:pt x="786" y="14728"/>
                  </a:cubicBezTo>
                  <a:cubicBezTo>
                    <a:pt x="786" y="14574"/>
                    <a:pt x="667" y="14431"/>
                    <a:pt x="501" y="14407"/>
                  </a:cubicBezTo>
                  <a:cubicBezTo>
                    <a:pt x="667" y="14371"/>
                    <a:pt x="786" y="14240"/>
                    <a:pt x="786" y="14073"/>
                  </a:cubicBezTo>
                  <a:cubicBezTo>
                    <a:pt x="786" y="13919"/>
                    <a:pt x="667" y="13776"/>
                    <a:pt x="501" y="13752"/>
                  </a:cubicBezTo>
                  <a:cubicBezTo>
                    <a:pt x="667" y="13716"/>
                    <a:pt x="786" y="13585"/>
                    <a:pt x="786" y="13419"/>
                  </a:cubicBezTo>
                  <a:cubicBezTo>
                    <a:pt x="786" y="13264"/>
                    <a:pt x="667" y="13121"/>
                    <a:pt x="501" y="13097"/>
                  </a:cubicBezTo>
                  <a:cubicBezTo>
                    <a:pt x="667" y="13061"/>
                    <a:pt x="786" y="12930"/>
                    <a:pt x="786" y="12764"/>
                  </a:cubicBezTo>
                  <a:cubicBezTo>
                    <a:pt x="786" y="12609"/>
                    <a:pt x="667" y="12466"/>
                    <a:pt x="501" y="12442"/>
                  </a:cubicBezTo>
                  <a:cubicBezTo>
                    <a:pt x="667" y="12407"/>
                    <a:pt x="786" y="12276"/>
                    <a:pt x="786" y="12109"/>
                  </a:cubicBezTo>
                  <a:cubicBezTo>
                    <a:pt x="786" y="11954"/>
                    <a:pt x="667" y="11811"/>
                    <a:pt x="501" y="11787"/>
                  </a:cubicBezTo>
                  <a:cubicBezTo>
                    <a:pt x="667" y="11752"/>
                    <a:pt x="786" y="11621"/>
                    <a:pt x="786" y="11454"/>
                  </a:cubicBezTo>
                  <a:cubicBezTo>
                    <a:pt x="786" y="11299"/>
                    <a:pt x="667" y="11156"/>
                    <a:pt x="501" y="11133"/>
                  </a:cubicBezTo>
                  <a:cubicBezTo>
                    <a:pt x="667" y="11097"/>
                    <a:pt x="786" y="10966"/>
                    <a:pt x="786" y="10799"/>
                  </a:cubicBezTo>
                  <a:cubicBezTo>
                    <a:pt x="786" y="10644"/>
                    <a:pt x="667" y="10502"/>
                    <a:pt x="501" y="10478"/>
                  </a:cubicBezTo>
                  <a:cubicBezTo>
                    <a:pt x="667" y="10442"/>
                    <a:pt x="786" y="10311"/>
                    <a:pt x="786" y="10144"/>
                  </a:cubicBezTo>
                  <a:cubicBezTo>
                    <a:pt x="786" y="9990"/>
                    <a:pt x="667" y="9847"/>
                    <a:pt x="501" y="9823"/>
                  </a:cubicBezTo>
                  <a:cubicBezTo>
                    <a:pt x="667" y="9787"/>
                    <a:pt x="786" y="9656"/>
                    <a:pt x="786" y="9490"/>
                  </a:cubicBezTo>
                  <a:cubicBezTo>
                    <a:pt x="786" y="9335"/>
                    <a:pt x="667" y="9192"/>
                    <a:pt x="501" y="9168"/>
                  </a:cubicBezTo>
                  <a:cubicBezTo>
                    <a:pt x="667" y="9132"/>
                    <a:pt x="786" y="9001"/>
                    <a:pt x="786" y="8835"/>
                  </a:cubicBezTo>
                  <a:cubicBezTo>
                    <a:pt x="786" y="8680"/>
                    <a:pt x="667" y="8537"/>
                    <a:pt x="501" y="8513"/>
                  </a:cubicBezTo>
                  <a:cubicBezTo>
                    <a:pt x="667" y="8478"/>
                    <a:pt x="786" y="8347"/>
                    <a:pt x="786" y="8180"/>
                  </a:cubicBezTo>
                  <a:cubicBezTo>
                    <a:pt x="786" y="8025"/>
                    <a:pt x="667" y="7882"/>
                    <a:pt x="501" y="7858"/>
                  </a:cubicBezTo>
                  <a:cubicBezTo>
                    <a:pt x="667" y="7823"/>
                    <a:pt x="786" y="7692"/>
                    <a:pt x="786" y="7525"/>
                  </a:cubicBezTo>
                  <a:cubicBezTo>
                    <a:pt x="786" y="7370"/>
                    <a:pt x="667" y="7227"/>
                    <a:pt x="501" y="7204"/>
                  </a:cubicBezTo>
                  <a:cubicBezTo>
                    <a:pt x="667" y="7168"/>
                    <a:pt x="786" y="7037"/>
                    <a:pt x="786" y="6870"/>
                  </a:cubicBezTo>
                  <a:cubicBezTo>
                    <a:pt x="786" y="6715"/>
                    <a:pt x="667" y="6573"/>
                    <a:pt x="501" y="6549"/>
                  </a:cubicBezTo>
                  <a:cubicBezTo>
                    <a:pt x="667" y="6513"/>
                    <a:pt x="786" y="6382"/>
                    <a:pt x="786" y="6215"/>
                  </a:cubicBezTo>
                  <a:cubicBezTo>
                    <a:pt x="786" y="6061"/>
                    <a:pt x="667" y="5918"/>
                    <a:pt x="501" y="5894"/>
                  </a:cubicBezTo>
                  <a:cubicBezTo>
                    <a:pt x="667" y="5858"/>
                    <a:pt x="786" y="5727"/>
                    <a:pt x="786" y="5561"/>
                  </a:cubicBezTo>
                  <a:cubicBezTo>
                    <a:pt x="786" y="5406"/>
                    <a:pt x="667" y="5263"/>
                    <a:pt x="501" y="5239"/>
                  </a:cubicBezTo>
                  <a:cubicBezTo>
                    <a:pt x="667" y="5203"/>
                    <a:pt x="786" y="5072"/>
                    <a:pt x="786" y="4906"/>
                  </a:cubicBezTo>
                  <a:cubicBezTo>
                    <a:pt x="786" y="4751"/>
                    <a:pt x="667" y="4608"/>
                    <a:pt x="501" y="4584"/>
                  </a:cubicBezTo>
                  <a:cubicBezTo>
                    <a:pt x="667" y="4548"/>
                    <a:pt x="786" y="4418"/>
                    <a:pt x="786" y="4251"/>
                  </a:cubicBezTo>
                  <a:cubicBezTo>
                    <a:pt x="786" y="4096"/>
                    <a:pt x="667" y="3953"/>
                    <a:pt x="501" y="3929"/>
                  </a:cubicBezTo>
                  <a:cubicBezTo>
                    <a:pt x="667" y="3894"/>
                    <a:pt x="786" y="3763"/>
                    <a:pt x="786" y="3596"/>
                  </a:cubicBezTo>
                  <a:cubicBezTo>
                    <a:pt x="786" y="3441"/>
                    <a:pt x="667" y="3298"/>
                    <a:pt x="501" y="3275"/>
                  </a:cubicBezTo>
                  <a:cubicBezTo>
                    <a:pt x="667" y="3239"/>
                    <a:pt x="786" y="3108"/>
                    <a:pt x="786" y="2941"/>
                  </a:cubicBezTo>
                  <a:cubicBezTo>
                    <a:pt x="786" y="2786"/>
                    <a:pt x="667" y="2643"/>
                    <a:pt x="501" y="2620"/>
                  </a:cubicBezTo>
                  <a:cubicBezTo>
                    <a:pt x="667" y="2584"/>
                    <a:pt x="786" y="2453"/>
                    <a:pt x="786" y="2286"/>
                  </a:cubicBezTo>
                  <a:cubicBezTo>
                    <a:pt x="786" y="2132"/>
                    <a:pt x="667" y="1989"/>
                    <a:pt x="501" y="1965"/>
                  </a:cubicBezTo>
                  <a:cubicBezTo>
                    <a:pt x="667" y="1929"/>
                    <a:pt x="786" y="1798"/>
                    <a:pt x="786" y="1631"/>
                  </a:cubicBezTo>
                  <a:cubicBezTo>
                    <a:pt x="786" y="1477"/>
                    <a:pt x="667" y="1334"/>
                    <a:pt x="501" y="1310"/>
                  </a:cubicBezTo>
                  <a:cubicBezTo>
                    <a:pt x="667" y="1274"/>
                    <a:pt x="786" y="1143"/>
                    <a:pt x="786" y="977"/>
                  </a:cubicBezTo>
                  <a:cubicBezTo>
                    <a:pt x="786" y="822"/>
                    <a:pt x="667" y="679"/>
                    <a:pt x="501" y="655"/>
                  </a:cubicBezTo>
                  <a:cubicBezTo>
                    <a:pt x="667" y="619"/>
                    <a:pt x="786" y="488"/>
                    <a:pt x="786" y="322"/>
                  </a:cubicBezTo>
                  <a:cubicBezTo>
                    <a:pt x="786" y="143"/>
                    <a:pt x="632" y="0"/>
                    <a:pt x="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3897494" y="1002725"/>
              <a:ext cx="352800" cy="423300"/>
            </a:xfrm>
            <a:prstGeom prst="rect">
              <a:avLst/>
            </a:pr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3846700" y="689722"/>
              <a:ext cx="454448" cy="1031850"/>
            </a:xfrm>
            <a:custGeom>
              <a:avLst/>
              <a:gdLst/>
              <a:ahLst/>
              <a:cxnLst/>
              <a:rect l="l" t="t" r="r" b="b"/>
              <a:pathLst>
                <a:path w="8490" h="19277" extrusionOk="0">
                  <a:moveTo>
                    <a:pt x="1834" y="6418"/>
                  </a:moveTo>
                  <a:cubicBezTo>
                    <a:pt x="1834" y="6418"/>
                    <a:pt x="2477" y="6811"/>
                    <a:pt x="2572" y="7466"/>
                  </a:cubicBezTo>
                  <a:cubicBezTo>
                    <a:pt x="2596" y="7573"/>
                    <a:pt x="2608" y="7668"/>
                    <a:pt x="2608" y="7763"/>
                  </a:cubicBezTo>
                  <a:lnTo>
                    <a:pt x="2608" y="13609"/>
                  </a:lnTo>
                  <a:lnTo>
                    <a:pt x="1060" y="13609"/>
                  </a:lnTo>
                  <a:lnTo>
                    <a:pt x="1060" y="7763"/>
                  </a:lnTo>
                  <a:cubicBezTo>
                    <a:pt x="1060" y="7668"/>
                    <a:pt x="1072" y="7573"/>
                    <a:pt x="1084" y="7466"/>
                  </a:cubicBezTo>
                  <a:cubicBezTo>
                    <a:pt x="1191" y="6823"/>
                    <a:pt x="1834" y="6418"/>
                    <a:pt x="1834" y="6418"/>
                  </a:cubicBezTo>
                  <a:close/>
                  <a:moveTo>
                    <a:pt x="4239" y="6418"/>
                  </a:moveTo>
                  <a:cubicBezTo>
                    <a:pt x="4239" y="6418"/>
                    <a:pt x="5370" y="7001"/>
                    <a:pt x="5572" y="7966"/>
                  </a:cubicBezTo>
                  <a:cubicBezTo>
                    <a:pt x="5596" y="8132"/>
                    <a:pt x="5608" y="8287"/>
                    <a:pt x="5632" y="8418"/>
                  </a:cubicBezTo>
                  <a:lnTo>
                    <a:pt x="5632" y="13609"/>
                  </a:lnTo>
                  <a:lnTo>
                    <a:pt x="2858" y="13609"/>
                  </a:lnTo>
                  <a:lnTo>
                    <a:pt x="2858" y="8418"/>
                  </a:lnTo>
                  <a:cubicBezTo>
                    <a:pt x="2858" y="8287"/>
                    <a:pt x="2870" y="8132"/>
                    <a:pt x="2917" y="7966"/>
                  </a:cubicBezTo>
                  <a:cubicBezTo>
                    <a:pt x="3108" y="7001"/>
                    <a:pt x="4239" y="6418"/>
                    <a:pt x="4239" y="6418"/>
                  </a:cubicBezTo>
                  <a:close/>
                  <a:moveTo>
                    <a:pt x="6656" y="6418"/>
                  </a:moveTo>
                  <a:cubicBezTo>
                    <a:pt x="6656" y="6418"/>
                    <a:pt x="7299" y="6811"/>
                    <a:pt x="7394" y="7466"/>
                  </a:cubicBezTo>
                  <a:cubicBezTo>
                    <a:pt x="7418" y="7573"/>
                    <a:pt x="7430" y="7668"/>
                    <a:pt x="7430" y="7763"/>
                  </a:cubicBezTo>
                  <a:lnTo>
                    <a:pt x="7430" y="13609"/>
                  </a:lnTo>
                  <a:lnTo>
                    <a:pt x="5882" y="13609"/>
                  </a:lnTo>
                  <a:lnTo>
                    <a:pt x="5882" y="7763"/>
                  </a:lnTo>
                  <a:cubicBezTo>
                    <a:pt x="5882" y="7668"/>
                    <a:pt x="5894" y="7573"/>
                    <a:pt x="5906" y="7466"/>
                  </a:cubicBezTo>
                  <a:cubicBezTo>
                    <a:pt x="6013" y="6823"/>
                    <a:pt x="6656" y="6418"/>
                    <a:pt x="6656" y="6418"/>
                  </a:cubicBezTo>
                  <a:close/>
                  <a:moveTo>
                    <a:pt x="4239" y="0"/>
                  </a:moveTo>
                  <a:cubicBezTo>
                    <a:pt x="3941" y="0"/>
                    <a:pt x="3703" y="155"/>
                    <a:pt x="3703" y="369"/>
                  </a:cubicBezTo>
                  <a:cubicBezTo>
                    <a:pt x="3703" y="477"/>
                    <a:pt x="3786" y="572"/>
                    <a:pt x="3882" y="655"/>
                  </a:cubicBezTo>
                  <a:cubicBezTo>
                    <a:pt x="3822" y="727"/>
                    <a:pt x="3751" y="786"/>
                    <a:pt x="3667" y="858"/>
                  </a:cubicBezTo>
                  <a:cubicBezTo>
                    <a:pt x="2977" y="1393"/>
                    <a:pt x="1893" y="1632"/>
                    <a:pt x="1893" y="2334"/>
                  </a:cubicBezTo>
                  <a:cubicBezTo>
                    <a:pt x="1893" y="2524"/>
                    <a:pt x="1953" y="2667"/>
                    <a:pt x="2060" y="2763"/>
                  </a:cubicBezTo>
                  <a:cubicBezTo>
                    <a:pt x="1024" y="3322"/>
                    <a:pt x="0" y="3798"/>
                    <a:pt x="0" y="4727"/>
                  </a:cubicBezTo>
                  <a:cubicBezTo>
                    <a:pt x="0" y="5239"/>
                    <a:pt x="238" y="5537"/>
                    <a:pt x="524" y="5692"/>
                  </a:cubicBezTo>
                  <a:cubicBezTo>
                    <a:pt x="429" y="5739"/>
                    <a:pt x="369" y="5834"/>
                    <a:pt x="369" y="5930"/>
                  </a:cubicBezTo>
                  <a:cubicBezTo>
                    <a:pt x="369" y="6084"/>
                    <a:pt x="488" y="6204"/>
                    <a:pt x="643" y="6204"/>
                  </a:cubicBezTo>
                  <a:lnTo>
                    <a:pt x="774" y="6204"/>
                  </a:lnTo>
                  <a:lnTo>
                    <a:pt x="774" y="13835"/>
                  </a:lnTo>
                  <a:lnTo>
                    <a:pt x="643" y="13835"/>
                  </a:lnTo>
                  <a:cubicBezTo>
                    <a:pt x="488" y="13835"/>
                    <a:pt x="369" y="13954"/>
                    <a:pt x="369" y="14097"/>
                  </a:cubicBezTo>
                  <a:cubicBezTo>
                    <a:pt x="369" y="14205"/>
                    <a:pt x="429" y="14300"/>
                    <a:pt x="524" y="14335"/>
                  </a:cubicBezTo>
                  <a:cubicBezTo>
                    <a:pt x="238" y="14502"/>
                    <a:pt x="0" y="14800"/>
                    <a:pt x="0" y="15312"/>
                  </a:cubicBezTo>
                  <a:cubicBezTo>
                    <a:pt x="0" y="16586"/>
                    <a:pt x="1953" y="17014"/>
                    <a:pt x="3191" y="17967"/>
                  </a:cubicBezTo>
                  <a:cubicBezTo>
                    <a:pt x="3989" y="18598"/>
                    <a:pt x="4239" y="19277"/>
                    <a:pt x="4239" y="19277"/>
                  </a:cubicBezTo>
                  <a:cubicBezTo>
                    <a:pt x="4239" y="19277"/>
                    <a:pt x="4501" y="18598"/>
                    <a:pt x="5299" y="17967"/>
                  </a:cubicBezTo>
                  <a:cubicBezTo>
                    <a:pt x="6537" y="17002"/>
                    <a:pt x="8489" y="16574"/>
                    <a:pt x="8489" y="15312"/>
                  </a:cubicBezTo>
                  <a:cubicBezTo>
                    <a:pt x="8489" y="14800"/>
                    <a:pt x="8251" y="14502"/>
                    <a:pt x="7966" y="14335"/>
                  </a:cubicBezTo>
                  <a:cubicBezTo>
                    <a:pt x="8049" y="14300"/>
                    <a:pt x="8108" y="14205"/>
                    <a:pt x="8108" y="14097"/>
                  </a:cubicBezTo>
                  <a:cubicBezTo>
                    <a:pt x="8108" y="13954"/>
                    <a:pt x="7989" y="13835"/>
                    <a:pt x="7847" y="13835"/>
                  </a:cubicBezTo>
                  <a:lnTo>
                    <a:pt x="7716" y="13835"/>
                  </a:lnTo>
                  <a:lnTo>
                    <a:pt x="7716" y="6204"/>
                  </a:lnTo>
                  <a:lnTo>
                    <a:pt x="7847" y="6204"/>
                  </a:lnTo>
                  <a:cubicBezTo>
                    <a:pt x="7989" y="6204"/>
                    <a:pt x="8108" y="6084"/>
                    <a:pt x="8108" y="5930"/>
                  </a:cubicBezTo>
                  <a:cubicBezTo>
                    <a:pt x="8108" y="5834"/>
                    <a:pt x="8049" y="5739"/>
                    <a:pt x="7966" y="5692"/>
                  </a:cubicBezTo>
                  <a:cubicBezTo>
                    <a:pt x="8228" y="5513"/>
                    <a:pt x="8489" y="5239"/>
                    <a:pt x="8489" y="4727"/>
                  </a:cubicBezTo>
                  <a:cubicBezTo>
                    <a:pt x="8489" y="3798"/>
                    <a:pt x="7477" y="3334"/>
                    <a:pt x="6430" y="2763"/>
                  </a:cubicBezTo>
                  <a:cubicBezTo>
                    <a:pt x="6525" y="2655"/>
                    <a:pt x="6596" y="2524"/>
                    <a:pt x="6596" y="2334"/>
                  </a:cubicBezTo>
                  <a:cubicBezTo>
                    <a:pt x="6596" y="1620"/>
                    <a:pt x="5513" y="1381"/>
                    <a:pt x="4822" y="858"/>
                  </a:cubicBezTo>
                  <a:cubicBezTo>
                    <a:pt x="4739" y="786"/>
                    <a:pt x="4656" y="727"/>
                    <a:pt x="4596" y="655"/>
                  </a:cubicBezTo>
                  <a:cubicBezTo>
                    <a:pt x="4703" y="572"/>
                    <a:pt x="4775" y="489"/>
                    <a:pt x="4775" y="369"/>
                  </a:cubicBezTo>
                  <a:cubicBezTo>
                    <a:pt x="4775" y="155"/>
                    <a:pt x="4537" y="0"/>
                    <a:pt x="423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47625" dir="5400000" algn="bl" rotWithShape="0">
                <a:srgbClr val="CEA37C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8623018" y="2684149"/>
            <a:ext cx="425282" cy="580622"/>
            <a:chOff x="8599086" y="1498151"/>
            <a:chExt cx="452387" cy="660927"/>
          </a:xfrm>
        </p:grpSpPr>
        <p:grpSp>
          <p:nvGrpSpPr>
            <p:cNvPr id="39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0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1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5" name="مربع نص 4"/>
            <p:cNvSpPr txBox="1"/>
            <p:nvPr/>
          </p:nvSpPr>
          <p:spPr>
            <a:xfrm>
              <a:off x="8599086" y="1645782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6</a:t>
              </a:r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8610646" y="3804435"/>
            <a:ext cx="425282" cy="580622"/>
            <a:chOff x="8599086" y="1498151"/>
            <a:chExt cx="452387" cy="660927"/>
          </a:xfrm>
        </p:grpSpPr>
        <p:grpSp>
          <p:nvGrpSpPr>
            <p:cNvPr id="45" name="Google Shape;1581;p38"/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47" name="Google Shape;1582;p38"/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48" name="Google Shape;1583;p38"/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46" name="مربع نص 45"/>
            <p:cNvSpPr txBox="1"/>
            <p:nvPr/>
          </p:nvSpPr>
          <p:spPr>
            <a:xfrm>
              <a:off x="8599086" y="1639235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7</a:t>
              </a:r>
            </a:p>
          </p:txBody>
        </p:sp>
      </p:grpSp>
      <p:grpSp>
        <p:nvGrpSpPr>
          <p:cNvPr id="69" name="Google Shape;1526;p38"/>
          <p:cNvGrpSpPr/>
          <p:nvPr/>
        </p:nvGrpSpPr>
        <p:grpSpPr>
          <a:xfrm>
            <a:off x="4103803" y="1661971"/>
            <a:ext cx="4404050" cy="2966605"/>
            <a:chOff x="2564520" y="997834"/>
            <a:chExt cx="2770548" cy="1616170"/>
          </a:xfrm>
          <a:solidFill>
            <a:srgbClr val="FEE9DA"/>
          </a:solidFill>
        </p:grpSpPr>
        <p:sp>
          <p:nvSpPr>
            <p:cNvPr id="70" name="Google Shape;1527;p38"/>
            <p:cNvSpPr/>
            <p:nvPr/>
          </p:nvSpPr>
          <p:spPr>
            <a:xfrm rot="5400000">
              <a:off x="3141709" y="420645"/>
              <a:ext cx="1616170" cy="2770548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528;p38"/>
            <p:cNvGrpSpPr/>
            <p:nvPr/>
          </p:nvGrpSpPr>
          <p:grpSpPr>
            <a:xfrm>
              <a:off x="2637686" y="1024211"/>
              <a:ext cx="2623985" cy="1563441"/>
              <a:chOff x="5930800" y="-1718525"/>
              <a:chExt cx="2767625" cy="1649025"/>
            </a:xfrm>
            <a:grpFill/>
          </p:grpSpPr>
          <p:sp>
            <p:nvSpPr>
              <p:cNvPr id="72" name="Google Shape;1529;p38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30;p38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31;p38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32;p38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33;p38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34;p38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35;p38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36;p38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37;p38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538;p38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539;p38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540;p38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541;p38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542;p38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543;p38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544;p38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545;p38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546;p38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547;p38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548;p38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549;p38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550;p38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551;p38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552;p38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553;p38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554;p38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555;p38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556;p38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557;p38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558;p38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559;p38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560;p38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1;p38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62;p38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563;p38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564;p38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565;p38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566;p38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567;p38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568;p38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569;p38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570;p38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571;p38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572;p38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573;p38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574;p38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575;p38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576;p38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577;p38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578;p38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700492" y="2694840"/>
            <a:ext cx="496087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أن الشيطان وقبيله يرون بني آدم من حيث لا يرونهم، وهذا يوجب شدة الحذر منهم لأنهم يكونون أشد مكراً وكيداً.</a:t>
            </a:r>
          </a:p>
        </p:txBody>
      </p:sp>
      <p:sp>
        <p:nvSpPr>
          <p:cNvPr id="127" name="مربع نص 126">
            <a:extLst>
              <a:ext uri="{FF2B5EF4-FFF2-40B4-BE49-F238E27FC236}">
                <a16:creationId xmlns:a16="http://schemas.microsoft.com/office/drawing/2014/main" id="{C301AA7F-EF74-4806-9686-ED66E192751E}"/>
              </a:ext>
            </a:extLst>
          </p:cNvPr>
          <p:cNvSpPr txBox="1"/>
          <p:nvPr/>
        </p:nvSpPr>
        <p:spPr>
          <a:xfrm>
            <a:off x="3869491" y="3926534"/>
            <a:ext cx="4751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ضعف الإيمان سبب ولاية الشيطان وتسلطه على الإنسان.</a:t>
            </a:r>
          </a:p>
        </p:txBody>
      </p:sp>
      <p:grpSp>
        <p:nvGrpSpPr>
          <p:cNvPr id="124" name="مجموعة 123">
            <a:extLst>
              <a:ext uri="{FF2B5EF4-FFF2-40B4-BE49-F238E27FC236}">
                <a16:creationId xmlns:a16="http://schemas.microsoft.com/office/drawing/2014/main" id="{AEE707C8-CEA6-4EC7-B44B-E4409E9636C1}"/>
              </a:ext>
            </a:extLst>
          </p:cNvPr>
          <p:cNvGrpSpPr/>
          <p:nvPr/>
        </p:nvGrpSpPr>
        <p:grpSpPr>
          <a:xfrm>
            <a:off x="236857" y="1498151"/>
            <a:ext cx="3709636" cy="3097353"/>
            <a:chOff x="236857" y="1498151"/>
            <a:chExt cx="3709636" cy="3097353"/>
          </a:xfrm>
        </p:grpSpPr>
        <p:sp>
          <p:nvSpPr>
            <p:cNvPr id="125" name="Google Shape;1138;p29">
              <a:extLst>
                <a:ext uri="{FF2B5EF4-FFF2-40B4-BE49-F238E27FC236}">
                  <a16:creationId xmlns:a16="http://schemas.microsoft.com/office/drawing/2014/main" id="{84221A8B-F723-4879-9FB5-CE153BCF9007}"/>
                </a:ext>
              </a:extLst>
            </p:cNvPr>
            <p:cNvSpPr/>
            <p:nvPr/>
          </p:nvSpPr>
          <p:spPr>
            <a:xfrm>
              <a:off x="256265" y="1538600"/>
              <a:ext cx="3669971" cy="3037432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71463" dist="171450" dir="5400000" algn="bl" rotWithShape="0">
                <a:srgbClr val="CEA37C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39;p29">
              <a:extLst>
                <a:ext uri="{FF2B5EF4-FFF2-40B4-BE49-F238E27FC236}">
                  <a16:creationId xmlns:a16="http://schemas.microsoft.com/office/drawing/2014/main" id="{72A27C24-2795-4055-87B5-13DB33F333BF}"/>
                </a:ext>
              </a:extLst>
            </p:cNvPr>
            <p:cNvSpPr/>
            <p:nvPr/>
          </p:nvSpPr>
          <p:spPr>
            <a:xfrm>
              <a:off x="1489983" y="253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40;p29">
              <a:extLst>
                <a:ext uri="{FF2B5EF4-FFF2-40B4-BE49-F238E27FC236}">
                  <a16:creationId xmlns:a16="http://schemas.microsoft.com/office/drawing/2014/main" id="{92DBA0EC-581F-4889-A8D8-4985FB9BEEBB}"/>
                </a:ext>
              </a:extLst>
            </p:cNvPr>
            <p:cNvSpPr/>
            <p:nvPr/>
          </p:nvSpPr>
          <p:spPr>
            <a:xfrm>
              <a:off x="1305133" y="27046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41;p29">
              <a:extLst>
                <a:ext uri="{FF2B5EF4-FFF2-40B4-BE49-F238E27FC236}">
                  <a16:creationId xmlns:a16="http://schemas.microsoft.com/office/drawing/2014/main" id="{A64ECB34-E74A-4109-92CC-0D213F364D58}"/>
                </a:ext>
              </a:extLst>
            </p:cNvPr>
            <p:cNvSpPr/>
            <p:nvPr/>
          </p:nvSpPr>
          <p:spPr>
            <a:xfrm>
              <a:off x="2931083" y="300380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42;p29">
              <a:extLst>
                <a:ext uri="{FF2B5EF4-FFF2-40B4-BE49-F238E27FC236}">
                  <a16:creationId xmlns:a16="http://schemas.microsoft.com/office/drawing/2014/main" id="{7C1AE6C4-468B-438F-AE38-44CEA676BD31}"/>
                </a:ext>
              </a:extLst>
            </p:cNvPr>
            <p:cNvSpPr/>
            <p:nvPr/>
          </p:nvSpPr>
          <p:spPr>
            <a:xfrm>
              <a:off x="3387908" y="3801076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47;p29">
              <a:extLst>
                <a:ext uri="{FF2B5EF4-FFF2-40B4-BE49-F238E27FC236}">
                  <a16:creationId xmlns:a16="http://schemas.microsoft.com/office/drawing/2014/main" id="{A65472C5-52E3-455C-89E5-BFF48A26961B}"/>
                </a:ext>
              </a:extLst>
            </p:cNvPr>
            <p:cNvSpPr/>
            <p:nvPr/>
          </p:nvSpPr>
          <p:spPr>
            <a:xfrm>
              <a:off x="1065233" y="2334526"/>
              <a:ext cx="2052879" cy="2211603"/>
            </a:xfrm>
            <a:custGeom>
              <a:avLst/>
              <a:gdLst/>
              <a:ahLst/>
              <a:cxnLst/>
              <a:rect l="l" t="t" r="r" b="b"/>
              <a:pathLst>
                <a:path w="28040" h="30208" extrusionOk="0">
                  <a:moveTo>
                    <a:pt x="4477" y="18122"/>
                  </a:moveTo>
                  <a:lnTo>
                    <a:pt x="4477" y="18182"/>
                  </a:lnTo>
                  <a:cubicBezTo>
                    <a:pt x="4466" y="18146"/>
                    <a:pt x="4466" y="18134"/>
                    <a:pt x="4477" y="18122"/>
                  </a:cubicBezTo>
                  <a:close/>
                  <a:moveTo>
                    <a:pt x="24492" y="16753"/>
                  </a:moveTo>
                  <a:lnTo>
                    <a:pt x="24492" y="16753"/>
                  </a:lnTo>
                  <a:cubicBezTo>
                    <a:pt x="24480" y="16860"/>
                    <a:pt x="24468" y="17063"/>
                    <a:pt x="24468" y="17170"/>
                  </a:cubicBezTo>
                  <a:cubicBezTo>
                    <a:pt x="24373" y="17194"/>
                    <a:pt x="24313" y="17277"/>
                    <a:pt x="24313" y="17372"/>
                  </a:cubicBezTo>
                  <a:cubicBezTo>
                    <a:pt x="24313" y="17408"/>
                    <a:pt x="24313" y="17420"/>
                    <a:pt x="24337" y="17455"/>
                  </a:cubicBezTo>
                  <a:lnTo>
                    <a:pt x="24278" y="17455"/>
                  </a:lnTo>
                  <a:cubicBezTo>
                    <a:pt x="24289" y="17515"/>
                    <a:pt x="24349" y="17539"/>
                    <a:pt x="24385" y="17551"/>
                  </a:cubicBezTo>
                  <a:lnTo>
                    <a:pt x="24385" y="19158"/>
                  </a:lnTo>
                  <a:lnTo>
                    <a:pt x="24039" y="19158"/>
                  </a:lnTo>
                  <a:lnTo>
                    <a:pt x="24039" y="17039"/>
                  </a:lnTo>
                  <a:lnTo>
                    <a:pt x="24301" y="17074"/>
                  </a:lnTo>
                  <a:lnTo>
                    <a:pt x="24492" y="16753"/>
                  </a:lnTo>
                  <a:close/>
                  <a:moveTo>
                    <a:pt x="3513" y="16753"/>
                  </a:moveTo>
                  <a:lnTo>
                    <a:pt x="3692" y="17098"/>
                  </a:lnTo>
                  <a:lnTo>
                    <a:pt x="3954" y="17051"/>
                  </a:lnTo>
                  <a:lnTo>
                    <a:pt x="3954" y="19182"/>
                  </a:lnTo>
                  <a:lnTo>
                    <a:pt x="3620" y="19182"/>
                  </a:lnTo>
                  <a:lnTo>
                    <a:pt x="3620" y="17551"/>
                  </a:lnTo>
                  <a:cubicBezTo>
                    <a:pt x="3680" y="17539"/>
                    <a:pt x="3715" y="17515"/>
                    <a:pt x="3727" y="17455"/>
                  </a:cubicBezTo>
                  <a:lnTo>
                    <a:pt x="3680" y="17455"/>
                  </a:lnTo>
                  <a:cubicBezTo>
                    <a:pt x="3692" y="17420"/>
                    <a:pt x="3692" y="17408"/>
                    <a:pt x="3692" y="17372"/>
                  </a:cubicBezTo>
                  <a:cubicBezTo>
                    <a:pt x="3692" y="17289"/>
                    <a:pt x="3632" y="17194"/>
                    <a:pt x="3537" y="17170"/>
                  </a:cubicBezTo>
                  <a:cubicBezTo>
                    <a:pt x="3537" y="17063"/>
                    <a:pt x="3525" y="16860"/>
                    <a:pt x="3513" y="16753"/>
                  </a:cubicBezTo>
                  <a:close/>
                  <a:moveTo>
                    <a:pt x="477" y="17670"/>
                  </a:moveTo>
                  <a:lnTo>
                    <a:pt x="477" y="19563"/>
                  </a:lnTo>
                  <a:lnTo>
                    <a:pt x="429" y="19563"/>
                  </a:lnTo>
                  <a:lnTo>
                    <a:pt x="429" y="17694"/>
                  </a:lnTo>
                  <a:cubicBezTo>
                    <a:pt x="441" y="17694"/>
                    <a:pt x="465" y="17670"/>
                    <a:pt x="477" y="17670"/>
                  </a:cubicBezTo>
                  <a:close/>
                  <a:moveTo>
                    <a:pt x="27528" y="17670"/>
                  </a:moveTo>
                  <a:cubicBezTo>
                    <a:pt x="27552" y="17694"/>
                    <a:pt x="27564" y="17694"/>
                    <a:pt x="27576" y="17694"/>
                  </a:cubicBezTo>
                  <a:lnTo>
                    <a:pt x="27576" y="19575"/>
                  </a:lnTo>
                  <a:lnTo>
                    <a:pt x="27528" y="19575"/>
                  </a:lnTo>
                  <a:lnTo>
                    <a:pt x="27528" y="17670"/>
                  </a:lnTo>
                  <a:close/>
                  <a:moveTo>
                    <a:pt x="14002" y="1"/>
                  </a:moveTo>
                  <a:lnTo>
                    <a:pt x="13860" y="334"/>
                  </a:lnTo>
                  <a:cubicBezTo>
                    <a:pt x="13860" y="334"/>
                    <a:pt x="13871" y="370"/>
                    <a:pt x="13955" y="382"/>
                  </a:cubicBezTo>
                  <a:lnTo>
                    <a:pt x="13955" y="406"/>
                  </a:lnTo>
                  <a:cubicBezTo>
                    <a:pt x="13895" y="430"/>
                    <a:pt x="13871" y="489"/>
                    <a:pt x="13871" y="549"/>
                  </a:cubicBezTo>
                  <a:cubicBezTo>
                    <a:pt x="13871" y="608"/>
                    <a:pt x="13919" y="656"/>
                    <a:pt x="13955" y="680"/>
                  </a:cubicBezTo>
                  <a:lnTo>
                    <a:pt x="13955" y="846"/>
                  </a:lnTo>
                  <a:cubicBezTo>
                    <a:pt x="13776" y="822"/>
                    <a:pt x="13633" y="692"/>
                    <a:pt x="13598" y="513"/>
                  </a:cubicBezTo>
                  <a:cubicBezTo>
                    <a:pt x="13598" y="549"/>
                    <a:pt x="13586" y="561"/>
                    <a:pt x="13586" y="584"/>
                  </a:cubicBezTo>
                  <a:cubicBezTo>
                    <a:pt x="13586" y="799"/>
                    <a:pt x="13752" y="977"/>
                    <a:pt x="13943" y="989"/>
                  </a:cubicBezTo>
                  <a:lnTo>
                    <a:pt x="13943" y="1203"/>
                  </a:lnTo>
                  <a:cubicBezTo>
                    <a:pt x="13824" y="1227"/>
                    <a:pt x="13752" y="1323"/>
                    <a:pt x="13752" y="1442"/>
                  </a:cubicBezTo>
                  <a:cubicBezTo>
                    <a:pt x="13752" y="1561"/>
                    <a:pt x="13836" y="1644"/>
                    <a:pt x="13943" y="1680"/>
                  </a:cubicBezTo>
                  <a:lnTo>
                    <a:pt x="13943" y="1799"/>
                  </a:lnTo>
                  <a:cubicBezTo>
                    <a:pt x="13871" y="1811"/>
                    <a:pt x="13824" y="1823"/>
                    <a:pt x="13824" y="1858"/>
                  </a:cubicBezTo>
                  <a:cubicBezTo>
                    <a:pt x="13824" y="1882"/>
                    <a:pt x="13871" y="1894"/>
                    <a:pt x="13943" y="1918"/>
                  </a:cubicBezTo>
                  <a:lnTo>
                    <a:pt x="13943" y="2168"/>
                  </a:lnTo>
                  <a:cubicBezTo>
                    <a:pt x="13883" y="2180"/>
                    <a:pt x="13824" y="2192"/>
                    <a:pt x="13824" y="2227"/>
                  </a:cubicBezTo>
                  <a:cubicBezTo>
                    <a:pt x="13824" y="2227"/>
                    <a:pt x="13824" y="2239"/>
                    <a:pt x="13836" y="2239"/>
                  </a:cubicBezTo>
                  <a:cubicBezTo>
                    <a:pt x="13705" y="2299"/>
                    <a:pt x="13598" y="2430"/>
                    <a:pt x="13598" y="2597"/>
                  </a:cubicBezTo>
                  <a:cubicBezTo>
                    <a:pt x="13598" y="2787"/>
                    <a:pt x="13752" y="2954"/>
                    <a:pt x="13931" y="2989"/>
                  </a:cubicBezTo>
                  <a:lnTo>
                    <a:pt x="13931" y="3085"/>
                  </a:lnTo>
                  <a:cubicBezTo>
                    <a:pt x="13812" y="3120"/>
                    <a:pt x="13717" y="3228"/>
                    <a:pt x="13717" y="3359"/>
                  </a:cubicBezTo>
                  <a:cubicBezTo>
                    <a:pt x="13717" y="3489"/>
                    <a:pt x="13812" y="3597"/>
                    <a:pt x="13931" y="3620"/>
                  </a:cubicBezTo>
                  <a:lnTo>
                    <a:pt x="13931" y="3668"/>
                  </a:lnTo>
                  <a:cubicBezTo>
                    <a:pt x="13800" y="3704"/>
                    <a:pt x="13693" y="3823"/>
                    <a:pt x="13681" y="3954"/>
                  </a:cubicBezTo>
                  <a:lnTo>
                    <a:pt x="13645" y="3954"/>
                  </a:lnTo>
                  <a:cubicBezTo>
                    <a:pt x="13621" y="3954"/>
                    <a:pt x="13586" y="3978"/>
                    <a:pt x="13586" y="4013"/>
                  </a:cubicBezTo>
                  <a:cubicBezTo>
                    <a:pt x="13586" y="4037"/>
                    <a:pt x="13621" y="4073"/>
                    <a:pt x="13645" y="4073"/>
                  </a:cubicBezTo>
                  <a:cubicBezTo>
                    <a:pt x="13645" y="4073"/>
                    <a:pt x="13467" y="4097"/>
                    <a:pt x="13479" y="4192"/>
                  </a:cubicBezTo>
                  <a:cubicBezTo>
                    <a:pt x="13479" y="4192"/>
                    <a:pt x="13109" y="4323"/>
                    <a:pt x="13264" y="4371"/>
                  </a:cubicBezTo>
                  <a:lnTo>
                    <a:pt x="13348" y="4371"/>
                  </a:lnTo>
                  <a:lnTo>
                    <a:pt x="11990" y="5633"/>
                  </a:lnTo>
                  <a:cubicBezTo>
                    <a:pt x="11919" y="5645"/>
                    <a:pt x="11847" y="5680"/>
                    <a:pt x="11776" y="5704"/>
                  </a:cubicBezTo>
                  <a:cubicBezTo>
                    <a:pt x="11240" y="5942"/>
                    <a:pt x="11312" y="6264"/>
                    <a:pt x="11312" y="6264"/>
                  </a:cubicBezTo>
                  <a:cubicBezTo>
                    <a:pt x="11312" y="6264"/>
                    <a:pt x="5704" y="9121"/>
                    <a:pt x="8216" y="15134"/>
                  </a:cubicBezTo>
                  <a:lnTo>
                    <a:pt x="8216" y="15289"/>
                  </a:lnTo>
                  <a:cubicBezTo>
                    <a:pt x="7823" y="14634"/>
                    <a:pt x="7204" y="14324"/>
                    <a:pt x="7204" y="14324"/>
                  </a:cubicBezTo>
                  <a:cubicBezTo>
                    <a:pt x="7204" y="14324"/>
                    <a:pt x="7228" y="14217"/>
                    <a:pt x="7037" y="14134"/>
                  </a:cubicBezTo>
                  <a:cubicBezTo>
                    <a:pt x="7013" y="14122"/>
                    <a:pt x="6990" y="14122"/>
                    <a:pt x="6966" y="14098"/>
                  </a:cubicBezTo>
                  <a:lnTo>
                    <a:pt x="6490" y="13657"/>
                  </a:lnTo>
                  <a:lnTo>
                    <a:pt x="6513" y="13657"/>
                  </a:lnTo>
                  <a:cubicBezTo>
                    <a:pt x="6561" y="13646"/>
                    <a:pt x="6442" y="13598"/>
                    <a:pt x="6442" y="13598"/>
                  </a:cubicBezTo>
                  <a:cubicBezTo>
                    <a:pt x="6442" y="13562"/>
                    <a:pt x="6382" y="13550"/>
                    <a:pt x="6382" y="13550"/>
                  </a:cubicBezTo>
                  <a:cubicBezTo>
                    <a:pt x="6394" y="13550"/>
                    <a:pt x="6394" y="13538"/>
                    <a:pt x="6394" y="13538"/>
                  </a:cubicBezTo>
                  <a:cubicBezTo>
                    <a:pt x="6394" y="13526"/>
                    <a:pt x="6382" y="13526"/>
                    <a:pt x="6382" y="13526"/>
                  </a:cubicBezTo>
                  <a:lnTo>
                    <a:pt x="6371" y="13526"/>
                  </a:lnTo>
                  <a:cubicBezTo>
                    <a:pt x="6371" y="13479"/>
                    <a:pt x="6323" y="13431"/>
                    <a:pt x="6275" y="13419"/>
                  </a:cubicBezTo>
                  <a:lnTo>
                    <a:pt x="6275" y="13407"/>
                  </a:lnTo>
                  <a:cubicBezTo>
                    <a:pt x="6323" y="13384"/>
                    <a:pt x="6359" y="13360"/>
                    <a:pt x="6359" y="13312"/>
                  </a:cubicBezTo>
                  <a:cubicBezTo>
                    <a:pt x="6359" y="13265"/>
                    <a:pt x="6323" y="13229"/>
                    <a:pt x="6275" y="13229"/>
                  </a:cubicBezTo>
                  <a:lnTo>
                    <a:pt x="6275" y="13181"/>
                  </a:lnTo>
                  <a:cubicBezTo>
                    <a:pt x="6335" y="13169"/>
                    <a:pt x="6394" y="13122"/>
                    <a:pt x="6394" y="13050"/>
                  </a:cubicBezTo>
                  <a:cubicBezTo>
                    <a:pt x="6394" y="12991"/>
                    <a:pt x="6371" y="12943"/>
                    <a:pt x="6311" y="12907"/>
                  </a:cubicBezTo>
                  <a:cubicBezTo>
                    <a:pt x="6311" y="12895"/>
                    <a:pt x="6299" y="12895"/>
                    <a:pt x="6275" y="12895"/>
                  </a:cubicBezTo>
                  <a:lnTo>
                    <a:pt x="6275" y="12812"/>
                  </a:lnTo>
                  <a:cubicBezTo>
                    <a:pt x="6299" y="12812"/>
                    <a:pt x="6311" y="12788"/>
                    <a:pt x="6311" y="12788"/>
                  </a:cubicBezTo>
                  <a:cubicBezTo>
                    <a:pt x="6311" y="12776"/>
                    <a:pt x="6299" y="12776"/>
                    <a:pt x="6275" y="12776"/>
                  </a:cubicBezTo>
                  <a:lnTo>
                    <a:pt x="6275" y="12729"/>
                  </a:lnTo>
                  <a:cubicBezTo>
                    <a:pt x="6311" y="12717"/>
                    <a:pt x="6335" y="12693"/>
                    <a:pt x="6335" y="12657"/>
                  </a:cubicBezTo>
                  <a:cubicBezTo>
                    <a:pt x="6335" y="12610"/>
                    <a:pt x="6311" y="12586"/>
                    <a:pt x="6275" y="12586"/>
                  </a:cubicBezTo>
                  <a:lnTo>
                    <a:pt x="6275" y="12514"/>
                  </a:lnTo>
                  <a:cubicBezTo>
                    <a:pt x="6359" y="12491"/>
                    <a:pt x="6394" y="12431"/>
                    <a:pt x="6394" y="12372"/>
                  </a:cubicBezTo>
                  <a:lnTo>
                    <a:pt x="6394" y="12348"/>
                  </a:lnTo>
                  <a:cubicBezTo>
                    <a:pt x="6382" y="12407"/>
                    <a:pt x="6335" y="12455"/>
                    <a:pt x="6275" y="12467"/>
                  </a:cubicBezTo>
                  <a:lnTo>
                    <a:pt x="6275" y="12407"/>
                  </a:lnTo>
                  <a:cubicBezTo>
                    <a:pt x="6299" y="12395"/>
                    <a:pt x="6311" y="12395"/>
                    <a:pt x="6311" y="12360"/>
                  </a:cubicBezTo>
                  <a:cubicBezTo>
                    <a:pt x="6311" y="12336"/>
                    <a:pt x="6299" y="12336"/>
                    <a:pt x="6275" y="12312"/>
                  </a:cubicBezTo>
                  <a:lnTo>
                    <a:pt x="6275" y="12300"/>
                  </a:lnTo>
                  <a:cubicBezTo>
                    <a:pt x="6311" y="12300"/>
                    <a:pt x="6311" y="12288"/>
                    <a:pt x="6311" y="12288"/>
                  </a:cubicBezTo>
                  <a:lnTo>
                    <a:pt x="6251" y="12193"/>
                  </a:lnTo>
                  <a:lnTo>
                    <a:pt x="6192" y="12288"/>
                  </a:lnTo>
                  <a:cubicBezTo>
                    <a:pt x="6192" y="12288"/>
                    <a:pt x="6192" y="12300"/>
                    <a:pt x="6216" y="12300"/>
                  </a:cubicBezTo>
                  <a:lnTo>
                    <a:pt x="6216" y="12312"/>
                  </a:lnTo>
                  <a:cubicBezTo>
                    <a:pt x="6204" y="12336"/>
                    <a:pt x="6192" y="12336"/>
                    <a:pt x="6192" y="12360"/>
                  </a:cubicBezTo>
                  <a:cubicBezTo>
                    <a:pt x="6192" y="12372"/>
                    <a:pt x="6204" y="12395"/>
                    <a:pt x="6216" y="12407"/>
                  </a:cubicBezTo>
                  <a:lnTo>
                    <a:pt x="6216" y="12467"/>
                  </a:lnTo>
                  <a:cubicBezTo>
                    <a:pt x="6156" y="12455"/>
                    <a:pt x="6121" y="12407"/>
                    <a:pt x="6097" y="12348"/>
                  </a:cubicBezTo>
                  <a:lnTo>
                    <a:pt x="6097" y="12372"/>
                  </a:lnTo>
                  <a:cubicBezTo>
                    <a:pt x="6097" y="12455"/>
                    <a:pt x="6156" y="12514"/>
                    <a:pt x="6216" y="12514"/>
                  </a:cubicBezTo>
                  <a:lnTo>
                    <a:pt x="6216" y="12586"/>
                  </a:lnTo>
                  <a:cubicBezTo>
                    <a:pt x="6192" y="12598"/>
                    <a:pt x="6156" y="12633"/>
                    <a:pt x="6156" y="12657"/>
                  </a:cubicBezTo>
                  <a:cubicBezTo>
                    <a:pt x="6156" y="12705"/>
                    <a:pt x="6192" y="12729"/>
                    <a:pt x="6216" y="12729"/>
                  </a:cubicBezTo>
                  <a:lnTo>
                    <a:pt x="6216" y="12776"/>
                  </a:lnTo>
                  <a:cubicBezTo>
                    <a:pt x="6204" y="12776"/>
                    <a:pt x="6192" y="12788"/>
                    <a:pt x="6192" y="12788"/>
                  </a:cubicBezTo>
                  <a:cubicBezTo>
                    <a:pt x="6192" y="12812"/>
                    <a:pt x="6204" y="12812"/>
                    <a:pt x="6216" y="12812"/>
                  </a:cubicBezTo>
                  <a:lnTo>
                    <a:pt x="6216" y="12895"/>
                  </a:lnTo>
                  <a:cubicBezTo>
                    <a:pt x="6204" y="12895"/>
                    <a:pt x="6192" y="12907"/>
                    <a:pt x="6192" y="12907"/>
                  </a:cubicBezTo>
                  <a:cubicBezTo>
                    <a:pt x="6144" y="12931"/>
                    <a:pt x="6097" y="12991"/>
                    <a:pt x="6097" y="13050"/>
                  </a:cubicBezTo>
                  <a:cubicBezTo>
                    <a:pt x="6097" y="13122"/>
                    <a:pt x="6144" y="13169"/>
                    <a:pt x="6216" y="13181"/>
                  </a:cubicBezTo>
                  <a:lnTo>
                    <a:pt x="6216" y="13229"/>
                  </a:lnTo>
                  <a:cubicBezTo>
                    <a:pt x="6180" y="13241"/>
                    <a:pt x="6144" y="13265"/>
                    <a:pt x="6144" y="13312"/>
                  </a:cubicBezTo>
                  <a:cubicBezTo>
                    <a:pt x="6144" y="13360"/>
                    <a:pt x="6180" y="13407"/>
                    <a:pt x="6216" y="13407"/>
                  </a:cubicBezTo>
                  <a:lnTo>
                    <a:pt x="6216" y="13419"/>
                  </a:lnTo>
                  <a:cubicBezTo>
                    <a:pt x="6180" y="13431"/>
                    <a:pt x="6132" y="13467"/>
                    <a:pt x="6132" y="13526"/>
                  </a:cubicBezTo>
                  <a:lnTo>
                    <a:pt x="6109" y="13526"/>
                  </a:lnTo>
                  <a:cubicBezTo>
                    <a:pt x="6097" y="13526"/>
                    <a:pt x="6097" y="13538"/>
                    <a:pt x="6097" y="13538"/>
                  </a:cubicBezTo>
                  <a:cubicBezTo>
                    <a:pt x="6097" y="13550"/>
                    <a:pt x="6109" y="13550"/>
                    <a:pt x="6109" y="13550"/>
                  </a:cubicBezTo>
                  <a:cubicBezTo>
                    <a:pt x="6109" y="13550"/>
                    <a:pt x="6061" y="13562"/>
                    <a:pt x="6061" y="13598"/>
                  </a:cubicBezTo>
                  <a:cubicBezTo>
                    <a:pt x="6061" y="13598"/>
                    <a:pt x="5918" y="13646"/>
                    <a:pt x="5978" y="13657"/>
                  </a:cubicBezTo>
                  <a:lnTo>
                    <a:pt x="6013" y="13657"/>
                  </a:lnTo>
                  <a:lnTo>
                    <a:pt x="5537" y="14098"/>
                  </a:lnTo>
                  <a:cubicBezTo>
                    <a:pt x="5501" y="14098"/>
                    <a:pt x="5489" y="14122"/>
                    <a:pt x="5466" y="14134"/>
                  </a:cubicBezTo>
                  <a:cubicBezTo>
                    <a:pt x="5263" y="14217"/>
                    <a:pt x="5299" y="14324"/>
                    <a:pt x="5299" y="14324"/>
                  </a:cubicBezTo>
                  <a:cubicBezTo>
                    <a:pt x="5299" y="14324"/>
                    <a:pt x="3823" y="15086"/>
                    <a:pt x="3989" y="16634"/>
                  </a:cubicBezTo>
                  <a:lnTo>
                    <a:pt x="3501" y="16717"/>
                  </a:lnTo>
                  <a:cubicBezTo>
                    <a:pt x="3501" y="16693"/>
                    <a:pt x="3477" y="16682"/>
                    <a:pt x="3477" y="16682"/>
                  </a:cubicBezTo>
                  <a:cubicBezTo>
                    <a:pt x="3442" y="16682"/>
                    <a:pt x="3418" y="17015"/>
                    <a:pt x="3406" y="17170"/>
                  </a:cubicBezTo>
                  <a:cubicBezTo>
                    <a:pt x="3323" y="17194"/>
                    <a:pt x="3263" y="17277"/>
                    <a:pt x="3263" y="17372"/>
                  </a:cubicBezTo>
                  <a:cubicBezTo>
                    <a:pt x="3263" y="17408"/>
                    <a:pt x="3263" y="17420"/>
                    <a:pt x="3275" y="17455"/>
                  </a:cubicBezTo>
                  <a:lnTo>
                    <a:pt x="3215" y="17455"/>
                  </a:lnTo>
                  <a:cubicBezTo>
                    <a:pt x="3227" y="17515"/>
                    <a:pt x="3287" y="17539"/>
                    <a:pt x="3334" y="17551"/>
                  </a:cubicBezTo>
                  <a:lnTo>
                    <a:pt x="3334" y="19158"/>
                  </a:lnTo>
                  <a:lnTo>
                    <a:pt x="2263" y="19313"/>
                  </a:lnTo>
                  <a:lnTo>
                    <a:pt x="2263" y="19146"/>
                  </a:lnTo>
                  <a:lnTo>
                    <a:pt x="2501" y="18920"/>
                  </a:lnTo>
                  <a:lnTo>
                    <a:pt x="2275" y="18741"/>
                  </a:lnTo>
                  <a:lnTo>
                    <a:pt x="2275" y="18468"/>
                  </a:lnTo>
                  <a:lnTo>
                    <a:pt x="1632" y="17646"/>
                  </a:lnTo>
                  <a:lnTo>
                    <a:pt x="1632" y="16824"/>
                  </a:lnTo>
                  <a:cubicBezTo>
                    <a:pt x="1691" y="16813"/>
                    <a:pt x="1739" y="16777"/>
                    <a:pt x="1751" y="16717"/>
                  </a:cubicBezTo>
                  <a:lnTo>
                    <a:pt x="1679" y="16717"/>
                  </a:lnTo>
                  <a:cubicBezTo>
                    <a:pt x="1691" y="16693"/>
                    <a:pt x="1691" y="16682"/>
                    <a:pt x="1691" y="16646"/>
                  </a:cubicBezTo>
                  <a:cubicBezTo>
                    <a:pt x="1691" y="16563"/>
                    <a:pt x="1632" y="16467"/>
                    <a:pt x="1549" y="16443"/>
                  </a:cubicBezTo>
                  <a:cubicBezTo>
                    <a:pt x="1549" y="16289"/>
                    <a:pt x="1513" y="15943"/>
                    <a:pt x="1489" y="15943"/>
                  </a:cubicBezTo>
                  <a:cubicBezTo>
                    <a:pt x="1441" y="15943"/>
                    <a:pt x="1429" y="16289"/>
                    <a:pt x="1418" y="16443"/>
                  </a:cubicBezTo>
                  <a:cubicBezTo>
                    <a:pt x="1322" y="16467"/>
                    <a:pt x="1263" y="16539"/>
                    <a:pt x="1263" y="16646"/>
                  </a:cubicBezTo>
                  <a:cubicBezTo>
                    <a:pt x="1263" y="16682"/>
                    <a:pt x="1263" y="16693"/>
                    <a:pt x="1275" y="16717"/>
                  </a:cubicBezTo>
                  <a:lnTo>
                    <a:pt x="1215" y="16717"/>
                  </a:lnTo>
                  <a:cubicBezTo>
                    <a:pt x="1239" y="16777"/>
                    <a:pt x="1298" y="16813"/>
                    <a:pt x="1334" y="16824"/>
                  </a:cubicBezTo>
                  <a:lnTo>
                    <a:pt x="1334" y="17479"/>
                  </a:lnTo>
                  <a:lnTo>
                    <a:pt x="775" y="17479"/>
                  </a:lnTo>
                  <a:lnTo>
                    <a:pt x="775" y="15753"/>
                  </a:lnTo>
                  <a:cubicBezTo>
                    <a:pt x="834" y="15741"/>
                    <a:pt x="882" y="15705"/>
                    <a:pt x="894" y="15646"/>
                  </a:cubicBezTo>
                  <a:lnTo>
                    <a:pt x="834" y="15646"/>
                  </a:lnTo>
                  <a:cubicBezTo>
                    <a:pt x="846" y="15622"/>
                    <a:pt x="846" y="15610"/>
                    <a:pt x="846" y="15574"/>
                  </a:cubicBezTo>
                  <a:cubicBezTo>
                    <a:pt x="846" y="15491"/>
                    <a:pt x="787" y="15396"/>
                    <a:pt x="703" y="15372"/>
                  </a:cubicBezTo>
                  <a:cubicBezTo>
                    <a:pt x="703" y="15217"/>
                    <a:pt x="667" y="14872"/>
                    <a:pt x="644" y="14872"/>
                  </a:cubicBezTo>
                  <a:cubicBezTo>
                    <a:pt x="596" y="14872"/>
                    <a:pt x="584" y="15217"/>
                    <a:pt x="560" y="15372"/>
                  </a:cubicBezTo>
                  <a:cubicBezTo>
                    <a:pt x="477" y="15396"/>
                    <a:pt x="417" y="15467"/>
                    <a:pt x="417" y="15574"/>
                  </a:cubicBezTo>
                  <a:cubicBezTo>
                    <a:pt x="417" y="15610"/>
                    <a:pt x="417" y="15622"/>
                    <a:pt x="429" y="15646"/>
                  </a:cubicBezTo>
                  <a:lnTo>
                    <a:pt x="370" y="15646"/>
                  </a:lnTo>
                  <a:cubicBezTo>
                    <a:pt x="382" y="15705"/>
                    <a:pt x="441" y="15741"/>
                    <a:pt x="489" y="15753"/>
                  </a:cubicBezTo>
                  <a:lnTo>
                    <a:pt x="489" y="17396"/>
                  </a:lnTo>
                  <a:cubicBezTo>
                    <a:pt x="465" y="17348"/>
                    <a:pt x="417" y="17301"/>
                    <a:pt x="370" y="17289"/>
                  </a:cubicBezTo>
                  <a:cubicBezTo>
                    <a:pt x="370" y="17134"/>
                    <a:pt x="346" y="16801"/>
                    <a:pt x="310" y="16801"/>
                  </a:cubicBezTo>
                  <a:cubicBezTo>
                    <a:pt x="263" y="16801"/>
                    <a:pt x="251" y="17134"/>
                    <a:pt x="239" y="17289"/>
                  </a:cubicBezTo>
                  <a:cubicBezTo>
                    <a:pt x="144" y="17313"/>
                    <a:pt x="84" y="17396"/>
                    <a:pt x="84" y="17491"/>
                  </a:cubicBezTo>
                  <a:cubicBezTo>
                    <a:pt x="84" y="17527"/>
                    <a:pt x="84" y="17539"/>
                    <a:pt x="108" y="17575"/>
                  </a:cubicBezTo>
                  <a:lnTo>
                    <a:pt x="48" y="17575"/>
                  </a:lnTo>
                  <a:cubicBezTo>
                    <a:pt x="60" y="17634"/>
                    <a:pt x="120" y="17658"/>
                    <a:pt x="167" y="17670"/>
                  </a:cubicBezTo>
                  <a:lnTo>
                    <a:pt x="167" y="20170"/>
                  </a:lnTo>
                  <a:lnTo>
                    <a:pt x="84" y="20194"/>
                  </a:lnTo>
                  <a:cubicBezTo>
                    <a:pt x="25" y="20194"/>
                    <a:pt x="1" y="20253"/>
                    <a:pt x="1" y="20289"/>
                  </a:cubicBezTo>
                  <a:cubicBezTo>
                    <a:pt x="1" y="20344"/>
                    <a:pt x="50" y="20398"/>
                    <a:pt x="104" y="20398"/>
                  </a:cubicBezTo>
                  <a:cubicBezTo>
                    <a:pt x="109" y="20398"/>
                    <a:pt x="115" y="20397"/>
                    <a:pt x="120" y="20396"/>
                  </a:cubicBezTo>
                  <a:lnTo>
                    <a:pt x="167" y="20396"/>
                  </a:lnTo>
                  <a:lnTo>
                    <a:pt x="167" y="30207"/>
                  </a:lnTo>
                  <a:lnTo>
                    <a:pt x="27802" y="30207"/>
                  </a:lnTo>
                  <a:lnTo>
                    <a:pt x="27802" y="20396"/>
                  </a:lnTo>
                  <a:lnTo>
                    <a:pt x="27838" y="20396"/>
                  </a:lnTo>
                  <a:cubicBezTo>
                    <a:pt x="27843" y="20397"/>
                    <a:pt x="27848" y="20398"/>
                    <a:pt x="27853" y="20398"/>
                  </a:cubicBezTo>
                  <a:cubicBezTo>
                    <a:pt x="27907" y="20398"/>
                    <a:pt x="27957" y="20344"/>
                    <a:pt x="27957" y="20289"/>
                  </a:cubicBezTo>
                  <a:cubicBezTo>
                    <a:pt x="28040" y="20253"/>
                    <a:pt x="27992" y="20206"/>
                    <a:pt x="27933" y="20194"/>
                  </a:cubicBezTo>
                  <a:lnTo>
                    <a:pt x="27861" y="20170"/>
                  </a:lnTo>
                  <a:lnTo>
                    <a:pt x="27861" y="17670"/>
                  </a:lnTo>
                  <a:cubicBezTo>
                    <a:pt x="27921" y="17658"/>
                    <a:pt x="27968" y="17634"/>
                    <a:pt x="27980" y="17575"/>
                  </a:cubicBezTo>
                  <a:lnTo>
                    <a:pt x="27921" y="17575"/>
                  </a:lnTo>
                  <a:cubicBezTo>
                    <a:pt x="27933" y="17539"/>
                    <a:pt x="27933" y="17527"/>
                    <a:pt x="27933" y="17491"/>
                  </a:cubicBezTo>
                  <a:cubicBezTo>
                    <a:pt x="27933" y="17408"/>
                    <a:pt x="27873" y="17313"/>
                    <a:pt x="27790" y="17289"/>
                  </a:cubicBezTo>
                  <a:cubicBezTo>
                    <a:pt x="27790" y="17134"/>
                    <a:pt x="27766" y="16801"/>
                    <a:pt x="27707" y="16801"/>
                  </a:cubicBezTo>
                  <a:cubicBezTo>
                    <a:pt x="27671" y="16801"/>
                    <a:pt x="27647" y="17134"/>
                    <a:pt x="27647" y="17289"/>
                  </a:cubicBezTo>
                  <a:cubicBezTo>
                    <a:pt x="27587" y="17301"/>
                    <a:pt x="27552" y="17348"/>
                    <a:pt x="27528" y="17396"/>
                  </a:cubicBezTo>
                  <a:lnTo>
                    <a:pt x="27528" y="15753"/>
                  </a:lnTo>
                  <a:cubicBezTo>
                    <a:pt x="27587" y="15741"/>
                    <a:pt x="27635" y="15717"/>
                    <a:pt x="27647" y="15646"/>
                  </a:cubicBezTo>
                  <a:lnTo>
                    <a:pt x="27576" y="15646"/>
                  </a:lnTo>
                  <a:cubicBezTo>
                    <a:pt x="27587" y="15622"/>
                    <a:pt x="27587" y="15610"/>
                    <a:pt x="27587" y="15574"/>
                  </a:cubicBezTo>
                  <a:cubicBezTo>
                    <a:pt x="27587" y="15491"/>
                    <a:pt x="27528" y="15396"/>
                    <a:pt x="27445" y="15372"/>
                  </a:cubicBezTo>
                  <a:cubicBezTo>
                    <a:pt x="27445" y="15217"/>
                    <a:pt x="27433" y="14884"/>
                    <a:pt x="27373" y="14884"/>
                  </a:cubicBezTo>
                  <a:cubicBezTo>
                    <a:pt x="27326" y="14884"/>
                    <a:pt x="27314" y="15217"/>
                    <a:pt x="27314" y="15372"/>
                  </a:cubicBezTo>
                  <a:cubicBezTo>
                    <a:pt x="27218" y="15396"/>
                    <a:pt x="27159" y="15479"/>
                    <a:pt x="27159" y="15574"/>
                  </a:cubicBezTo>
                  <a:cubicBezTo>
                    <a:pt x="27159" y="15610"/>
                    <a:pt x="27159" y="15622"/>
                    <a:pt x="27171" y="15646"/>
                  </a:cubicBezTo>
                  <a:lnTo>
                    <a:pt x="27111" y="15646"/>
                  </a:lnTo>
                  <a:cubicBezTo>
                    <a:pt x="27135" y="15705"/>
                    <a:pt x="27195" y="15741"/>
                    <a:pt x="27230" y="15753"/>
                  </a:cubicBezTo>
                  <a:lnTo>
                    <a:pt x="27230" y="17479"/>
                  </a:lnTo>
                  <a:lnTo>
                    <a:pt x="26671" y="17479"/>
                  </a:lnTo>
                  <a:lnTo>
                    <a:pt x="26671" y="16824"/>
                  </a:lnTo>
                  <a:cubicBezTo>
                    <a:pt x="26730" y="16813"/>
                    <a:pt x="26778" y="16789"/>
                    <a:pt x="26790" y="16729"/>
                  </a:cubicBezTo>
                  <a:lnTo>
                    <a:pt x="26730" y="16729"/>
                  </a:lnTo>
                  <a:cubicBezTo>
                    <a:pt x="26742" y="16693"/>
                    <a:pt x="26742" y="16682"/>
                    <a:pt x="26742" y="16646"/>
                  </a:cubicBezTo>
                  <a:cubicBezTo>
                    <a:pt x="26742" y="16563"/>
                    <a:pt x="26683" y="16467"/>
                    <a:pt x="26599" y="16443"/>
                  </a:cubicBezTo>
                  <a:cubicBezTo>
                    <a:pt x="26599" y="16289"/>
                    <a:pt x="26575" y="15955"/>
                    <a:pt x="26516" y="15955"/>
                  </a:cubicBezTo>
                  <a:cubicBezTo>
                    <a:pt x="26480" y="15955"/>
                    <a:pt x="26456" y="16289"/>
                    <a:pt x="26456" y="16443"/>
                  </a:cubicBezTo>
                  <a:cubicBezTo>
                    <a:pt x="26373" y="16467"/>
                    <a:pt x="26314" y="16551"/>
                    <a:pt x="26314" y="16646"/>
                  </a:cubicBezTo>
                  <a:cubicBezTo>
                    <a:pt x="26314" y="16682"/>
                    <a:pt x="26314" y="16693"/>
                    <a:pt x="26325" y="16729"/>
                  </a:cubicBezTo>
                  <a:lnTo>
                    <a:pt x="26266" y="16729"/>
                  </a:lnTo>
                  <a:cubicBezTo>
                    <a:pt x="26278" y="16777"/>
                    <a:pt x="26337" y="16813"/>
                    <a:pt x="26385" y="16824"/>
                  </a:cubicBezTo>
                  <a:lnTo>
                    <a:pt x="26385" y="17646"/>
                  </a:lnTo>
                  <a:lnTo>
                    <a:pt x="25742" y="18468"/>
                  </a:lnTo>
                  <a:lnTo>
                    <a:pt x="25742" y="18753"/>
                  </a:lnTo>
                  <a:lnTo>
                    <a:pt x="25528" y="18932"/>
                  </a:lnTo>
                  <a:lnTo>
                    <a:pt x="25766" y="19146"/>
                  </a:lnTo>
                  <a:lnTo>
                    <a:pt x="25766" y="19313"/>
                  </a:lnTo>
                  <a:lnTo>
                    <a:pt x="24694" y="19170"/>
                  </a:lnTo>
                  <a:lnTo>
                    <a:pt x="24694" y="17551"/>
                  </a:lnTo>
                  <a:cubicBezTo>
                    <a:pt x="24754" y="17539"/>
                    <a:pt x="24790" y="17515"/>
                    <a:pt x="24813" y="17455"/>
                  </a:cubicBezTo>
                  <a:lnTo>
                    <a:pt x="24754" y="17455"/>
                  </a:lnTo>
                  <a:cubicBezTo>
                    <a:pt x="24766" y="17420"/>
                    <a:pt x="24766" y="17408"/>
                    <a:pt x="24766" y="17372"/>
                  </a:cubicBezTo>
                  <a:cubicBezTo>
                    <a:pt x="24766" y="17289"/>
                    <a:pt x="24706" y="17194"/>
                    <a:pt x="24611" y="17170"/>
                  </a:cubicBezTo>
                  <a:cubicBezTo>
                    <a:pt x="24611" y="17015"/>
                    <a:pt x="24599" y="16682"/>
                    <a:pt x="24539" y="16682"/>
                  </a:cubicBezTo>
                  <a:cubicBezTo>
                    <a:pt x="24528" y="16682"/>
                    <a:pt x="24528" y="16693"/>
                    <a:pt x="24528" y="16717"/>
                  </a:cubicBezTo>
                  <a:lnTo>
                    <a:pt x="24039" y="16634"/>
                  </a:lnTo>
                  <a:cubicBezTo>
                    <a:pt x="24194" y="15074"/>
                    <a:pt x="22730" y="14324"/>
                    <a:pt x="22730" y="14324"/>
                  </a:cubicBezTo>
                  <a:cubicBezTo>
                    <a:pt x="22730" y="14324"/>
                    <a:pt x="22754" y="14217"/>
                    <a:pt x="22563" y="14134"/>
                  </a:cubicBezTo>
                  <a:cubicBezTo>
                    <a:pt x="22527" y="14122"/>
                    <a:pt x="22515" y="14122"/>
                    <a:pt x="22492" y="14098"/>
                  </a:cubicBezTo>
                  <a:lnTo>
                    <a:pt x="22015" y="13657"/>
                  </a:lnTo>
                  <a:lnTo>
                    <a:pt x="22039" y="13657"/>
                  </a:lnTo>
                  <a:cubicBezTo>
                    <a:pt x="22087" y="13646"/>
                    <a:pt x="21968" y="13598"/>
                    <a:pt x="21968" y="13598"/>
                  </a:cubicBezTo>
                  <a:cubicBezTo>
                    <a:pt x="21968" y="13562"/>
                    <a:pt x="21908" y="13550"/>
                    <a:pt x="21908" y="13550"/>
                  </a:cubicBezTo>
                  <a:cubicBezTo>
                    <a:pt x="21920" y="13550"/>
                    <a:pt x="21920" y="13538"/>
                    <a:pt x="21920" y="13538"/>
                  </a:cubicBezTo>
                  <a:cubicBezTo>
                    <a:pt x="21920" y="13526"/>
                    <a:pt x="21908" y="13526"/>
                    <a:pt x="21908" y="13526"/>
                  </a:cubicBezTo>
                  <a:lnTo>
                    <a:pt x="21896" y="13526"/>
                  </a:lnTo>
                  <a:cubicBezTo>
                    <a:pt x="21896" y="13479"/>
                    <a:pt x="21849" y="13431"/>
                    <a:pt x="21801" y="13419"/>
                  </a:cubicBezTo>
                  <a:lnTo>
                    <a:pt x="21801" y="13407"/>
                  </a:lnTo>
                  <a:cubicBezTo>
                    <a:pt x="21849" y="13384"/>
                    <a:pt x="21872" y="13360"/>
                    <a:pt x="21872" y="13312"/>
                  </a:cubicBezTo>
                  <a:cubicBezTo>
                    <a:pt x="21872" y="13265"/>
                    <a:pt x="21849" y="13229"/>
                    <a:pt x="21801" y="13229"/>
                  </a:cubicBezTo>
                  <a:lnTo>
                    <a:pt x="21801" y="13181"/>
                  </a:lnTo>
                  <a:cubicBezTo>
                    <a:pt x="21861" y="13169"/>
                    <a:pt x="21920" y="13122"/>
                    <a:pt x="21920" y="13050"/>
                  </a:cubicBezTo>
                  <a:cubicBezTo>
                    <a:pt x="21920" y="12991"/>
                    <a:pt x="21896" y="12943"/>
                    <a:pt x="21837" y="12907"/>
                  </a:cubicBezTo>
                  <a:cubicBezTo>
                    <a:pt x="21837" y="12895"/>
                    <a:pt x="21813" y="12895"/>
                    <a:pt x="21801" y="12895"/>
                  </a:cubicBezTo>
                  <a:lnTo>
                    <a:pt x="21801" y="12812"/>
                  </a:lnTo>
                  <a:cubicBezTo>
                    <a:pt x="21813" y="12812"/>
                    <a:pt x="21837" y="12788"/>
                    <a:pt x="21837" y="12788"/>
                  </a:cubicBezTo>
                  <a:cubicBezTo>
                    <a:pt x="21837" y="12776"/>
                    <a:pt x="21813" y="12776"/>
                    <a:pt x="21801" y="12776"/>
                  </a:cubicBezTo>
                  <a:lnTo>
                    <a:pt x="21801" y="12729"/>
                  </a:lnTo>
                  <a:cubicBezTo>
                    <a:pt x="21837" y="12717"/>
                    <a:pt x="21861" y="12693"/>
                    <a:pt x="21861" y="12657"/>
                  </a:cubicBezTo>
                  <a:cubicBezTo>
                    <a:pt x="21861" y="12610"/>
                    <a:pt x="21837" y="12586"/>
                    <a:pt x="21801" y="12586"/>
                  </a:cubicBezTo>
                  <a:lnTo>
                    <a:pt x="21801" y="12514"/>
                  </a:lnTo>
                  <a:cubicBezTo>
                    <a:pt x="21872" y="12491"/>
                    <a:pt x="21920" y="12431"/>
                    <a:pt x="21920" y="12372"/>
                  </a:cubicBezTo>
                  <a:lnTo>
                    <a:pt x="21920" y="12348"/>
                  </a:lnTo>
                  <a:cubicBezTo>
                    <a:pt x="21908" y="12407"/>
                    <a:pt x="21861" y="12455"/>
                    <a:pt x="21801" y="12467"/>
                  </a:cubicBezTo>
                  <a:lnTo>
                    <a:pt x="21801" y="12407"/>
                  </a:lnTo>
                  <a:cubicBezTo>
                    <a:pt x="21813" y="12395"/>
                    <a:pt x="21837" y="12395"/>
                    <a:pt x="21837" y="12360"/>
                  </a:cubicBezTo>
                  <a:cubicBezTo>
                    <a:pt x="21837" y="12348"/>
                    <a:pt x="21813" y="12336"/>
                    <a:pt x="21801" y="12312"/>
                  </a:cubicBezTo>
                  <a:lnTo>
                    <a:pt x="21801" y="12300"/>
                  </a:lnTo>
                  <a:cubicBezTo>
                    <a:pt x="21837" y="12300"/>
                    <a:pt x="21837" y="12288"/>
                    <a:pt x="21837" y="12288"/>
                  </a:cubicBezTo>
                  <a:lnTo>
                    <a:pt x="21777" y="12193"/>
                  </a:lnTo>
                  <a:lnTo>
                    <a:pt x="21718" y="12288"/>
                  </a:lnTo>
                  <a:cubicBezTo>
                    <a:pt x="21718" y="12288"/>
                    <a:pt x="21718" y="12300"/>
                    <a:pt x="21742" y="12300"/>
                  </a:cubicBezTo>
                  <a:lnTo>
                    <a:pt x="21742" y="12312"/>
                  </a:lnTo>
                  <a:cubicBezTo>
                    <a:pt x="21730" y="12336"/>
                    <a:pt x="21718" y="12336"/>
                    <a:pt x="21718" y="12360"/>
                  </a:cubicBezTo>
                  <a:cubicBezTo>
                    <a:pt x="21718" y="12372"/>
                    <a:pt x="21730" y="12395"/>
                    <a:pt x="21742" y="12407"/>
                  </a:cubicBezTo>
                  <a:lnTo>
                    <a:pt x="21742" y="12467"/>
                  </a:lnTo>
                  <a:cubicBezTo>
                    <a:pt x="21682" y="12455"/>
                    <a:pt x="21634" y="12407"/>
                    <a:pt x="21622" y="12348"/>
                  </a:cubicBezTo>
                  <a:lnTo>
                    <a:pt x="21622" y="12372"/>
                  </a:lnTo>
                  <a:cubicBezTo>
                    <a:pt x="21622" y="12455"/>
                    <a:pt x="21670" y="12514"/>
                    <a:pt x="21742" y="12514"/>
                  </a:cubicBezTo>
                  <a:lnTo>
                    <a:pt x="21742" y="12586"/>
                  </a:lnTo>
                  <a:cubicBezTo>
                    <a:pt x="21718" y="12598"/>
                    <a:pt x="21682" y="12633"/>
                    <a:pt x="21682" y="12657"/>
                  </a:cubicBezTo>
                  <a:cubicBezTo>
                    <a:pt x="21682" y="12705"/>
                    <a:pt x="21718" y="12729"/>
                    <a:pt x="21742" y="12729"/>
                  </a:cubicBezTo>
                  <a:lnTo>
                    <a:pt x="21742" y="12776"/>
                  </a:lnTo>
                  <a:cubicBezTo>
                    <a:pt x="21730" y="12776"/>
                    <a:pt x="21718" y="12788"/>
                    <a:pt x="21718" y="12788"/>
                  </a:cubicBezTo>
                  <a:cubicBezTo>
                    <a:pt x="21718" y="12812"/>
                    <a:pt x="21730" y="12812"/>
                    <a:pt x="21742" y="12812"/>
                  </a:cubicBezTo>
                  <a:lnTo>
                    <a:pt x="21742" y="12895"/>
                  </a:lnTo>
                  <a:cubicBezTo>
                    <a:pt x="21730" y="12895"/>
                    <a:pt x="21718" y="12907"/>
                    <a:pt x="21718" y="12907"/>
                  </a:cubicBezTo>
                  <a:cubicBezTo>
                    <a:pt x="21670" y="12931"/>
                    <a:pt x="21622" y="12991"/>
                    <a:pt x="21622" y="13050"/>
                  </a:cubicBezTo>
                  <a:cubicBezTo>
                    <a:pt x="21622" y="13122"/>
                    <a:pt x="21670" y="13169"/>
                    <a:pt x="21742" y="13181"/>
                  </a:cubicBezTo>
                  <a:lnTo>
                    <a:pt x="21742" y="13229"/>
                  </a:lnTo>
                  <a:cubicBezTo>
                    <a:pt x="21694" y="13241"/>
                    <a:pt x="21670" y="13265"/>
                    <a:pt x="21670" y="13312"/>
                  </a:cubicBezTo>
                  <a:cubicBezTo>
                    <a:pt x="21670" y="13360"/>
                    <a:pt x="21694" y="13407"/>
                    <a:pt x="21742" y="13407"/>
                  </a:cubicBezTo>
                  <a:lnTo>
                    <a:pt x="21742" y="13419"/>
                  </a:lnTo>
                  <a:cubicBezTo>
                    <a:pt x="21694" y="13431"/>
                    <a:pt x="21658" y="13467"/>
                    <a:pt x="21658" y="13526"/>
                  </a:cubicBezTo>
                  <a:lnTo>
                    <a:pt x="21634" y="13526"/>
                  </a:lnTo>
                  <a:cubicBezTo>
                    <a:pt x="21622" y="13526"/>
                    <a:pt x="21622" y="13538"/>
                    <a:pt x="21622" y="13538"/>
                  </a:cubicBezTo>
                  <a:cubicBezTo>
                    <a:pt x="21622" y="13550"/>
                    <a:pt x="21634" y="13550"/>
                    <a:pt x="21634" y="13550"/>
                  </a:cubicBezTo>
                  <a:cubicBezTo>
                    <a:pt x="21634" y="13550"/>
                    <a:pt x="21575" y="13562"/>
                    <a:pt x="21575" y="13598"/>
                  </a:cubicBezTo>
                  <a:cubicBezTo>
                    <a:pt x="21575" y="13598"/>
                    <a:pt x="21444" y="13646"/>
                    <a:pt x="21503" y="13657"/>
                  </a:cubicBezTo>
                  <a:lnTo>
                    <a:pt x="21539" y="13657"/>
                  </a:lnTo>
                  <a:lnTo>
                    <a:pt x="21063" y="14098"/>
                  </a:lnTo>
                  <a:cubicBezTo>
                    <a:pt x="21027" y="14098"/>
                    <a:pt x="21015" y="14122"/>
                    <a:pt x="20980" y="14134"/>
                  </a:cubicBezTo>
                  <a:cubicBezTo>
                    <a:pt x="20789" y="14217"/>
                    <a:pt x="20825" y="14324"/>
                    <a:pt x="20825" y="14324"/>
                  </a:cubicBezTo>
                  <a:cubicBezTo>
                    <a:pt x="20825" y="14324"/>
                    <a:pt x="20206" y="14634"/>
                    <a:pt x="19813" y="15289"/>
                  </a:cubicBezTo>
                  <a:lnTo>
                    <a:pt x="19813" y="15134"/>
                  </a:lnTo>
                  <a:cubicBezTo>
                    <a:pt x="22325" y="9121"/>
                    <a:pt x="16717" y="6264"/>
                    <a:pt x="16717" y="6264"/>
                  </a:cubicBezTo>
                  <a:cubicBezTo>
                    <a:pt x="16717" y="6264"/>
                    <a:pt x="16800" y="5942"/>
                    <a:pt x="16253" y="5704"/>
                  </a:cubicBezTo>
                  <a:cubicBezTo>
                    <a:pt x="16181" y="5680"/>
                    <a:pt x="16098" y="5645"/>
                    <a:pt x="16027" y="5633"/>
                  </a:cubicBezTo>
                  <a:lnTo>
                    <a:pt x="14669" y="4371"/>
                  </a:lnTo>
                  <a:lnTo>
                    <a:pt x="14764" y="4371"/>
                  </a:lnTo>
                  <a:cubicBezTo>
                    <a:pt x="14895" y="4311"/>
                    <a:pt x="14538" y="4192"/>
                    <a:pt x="14538" y="4192"/>
                  </a:cubicBezTo>
                  <a:cubicBezTo>
                    <a:pt x="14550" y="4121"/>
                    <a:pt x="14372" y="4073"/>
                    <a:pt x="14372" y="4073"/>
                  </a:cubicBezTo>
                  <a:cubicBezTo>
                    <a:pt x="14407" y="4073"/>
                    <a:pt x="14431" y="4037"/>
                    <a:pt x="14431" y="4013"/>
                  </a:cubicBezTo>
                  <a:cubicBezTo>
                    <a:pt x="14431" y="3978"/>
                    <a:pt x="14407" y="3954"/>
                    <a:pt x="14372" y="3954"/>
                  </a:cubicBezTo>
                  <a:lnTo>
                    <a:pt x="14336" y="3954"/>
                  </a:lnTo>
                  <a:cubicBezTo>
                    <a:pt x="14312" y="3823"/>
                    <a:pt x="14217" y="3704"/>
                    <a:pt x="14074" y="3668"/>
                  </a:cubicBezTo>
                  <a:lnTo>
                    <a:pt x="14074" y="3620"/>
                  </a:lnTo>
                  <a:cubicBezTo>
                    <a:pt x="14193" y="3597"/>
                    <a:pt x="14288" y="3489"/>
                    <a:pt x="14288" y="3359"/>
                  </a:cubicBezTo>
                  <a:cubicBezTo>
                    <a:pt x="14288" y="3228"/>
                    <a:pt x="14193" y="3120"/>
                    <a:pt x="14074" y="3085"/>
                  </a:cubicBezTo>
                  <a:lnTo>
                    <a:pt x="14074" y="2989"/>
                  </a:lnTo>
                  <a:cubicBezTo>
                    <a:pt x="14264" y="2954"/>
                    <a:pt x="14407" y="2787"/>
                    <a:pt x="14407" y="2597"/>
                  </a:cubicBezTo>
                  <a:cubicBezTo>
                    <a:pt x="14407" y="2430"/>
                    <a:pt x="14300" y="2299"/>
                    <a:pt x="14169" y="2239"/>
                  </a:cubicBezTo>
                  <a:lnTo>
                    <a:pt x="14181" y="2227"/>
                  </a:lnTo>
                  <a:cubicBezTo>
                    <a:pt x="14181" y="2192"/>
                    <a:pt x="14133" y="2180"/>
                    <a:pt x="14062" y="2168"/>
                  </a:cubicBezTo>
                  <a:lnTo>
                    <a:pt x="14062" y="1918"/>
                  </a:lnTo>
                  <a:cubicBezTo>
                    <a:pt x="14122" y="1894"/>
                    <a:pt x="14181" y="1882"/>
                    <a:pt x="14181" y="1858"/>
                  </a:cubicBezTo>
                  <a:cubicBezTo>
                    <a:pt x="14181" y="1823"/>
                    <a:pt x="14133" y="1811"/>
                    <a:pt x="14062" y="1799"/>
                  </a:cubicBezTo>
                  <a:lnTo>
                    <a:pt x="14062" y="1680"/>
                  </a:lnTo>
                  <a:cubicBezTo>
                    <a:pt x="14169" y="1644"/>
                    <a:pt x="14252" y="1561"/>
                    <a:pt x="14252" y="1442"/>
                  </a:cubicBezTo>
                  <a:cubicBezTo>
                    <a:pt x="14252" y="1323"/>
                    <a:pt x="14169" y="1215"/>
                    <a:pt x="14062" y="1203"/>
                  </a:cubicBezTo>
                  <a:lnTo>
                    <a:pt x="14062" y="989"/>
                  </a:lnTo>
                  <a:cubicBezTo>
                    <a:pt x="14276" y="965"/>
                    <a:pt x="14419" y="799"/>
                    <a:pt x="14419" y="584"/>
                  </a:cubicBezTo>
                  <a:cubicBezTo>
                    <a:pt x="14419" y="561"/>
                    <a:pt x="14419" y="525"/>
                    <a:pt x="14407" y="513"/>
                  </a:cubicBezTo>
                  <a:cubicBezTo>
                    <a:pt x="14372" y="692"/>
                    <a:pt x="14229" y="822"/>
                    <a:pt x="14050" y="846"/>
                  </a:cubicBezTo>
                  <a:lnTo>
                    <a:pt x="14050" y="680"/>
                  </a:lnTo>
                  <a:cubicBezTo>
                    <a:pt x="14110" y="668"/>
                    <a:pt x="14133" y="608"/>
                    <a:pt x="14133" y="549"/>
                  </a:cubicBezTo>
                  <a:cubicBezTo>
                    <a:pt x="14133" y="489"/>
                    <a:pt x="14098" y="430"/>
                    <a:pt x="14050" y="406"/>
                  </a:cubicBezTo>
                  <a:lnTo>
                    <a:pt x="14050" y="382"/>
                  </a:lnTo>
                  <a:cubicBezTo>
                    <a:pt x="14133" y="370"/>
                    <a:pt x="14157" y="334"/>
                    <a:pt x="14157" y="334"/>
                  </a:cubicBezTo>
                  <a:lnTo>
                    <a:pt x="14002" y="1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74000">
                  <a:srgbClr val="7D386F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48;p29">
              <a:extLst>
                <a:ext uri="{FF2B5EF4-FFF2-40B4-BE49-F238E27FC236}">
                  <a16:creationId xmlns:a16="http://schemas.microsoft.com/office/drawing/2014/main" id="{E448ED7F-6FD8-40B2-A26F-C3CC19FEE5F0}"/>
                </a:ext>
              </a:extLst>
            </p:cNvPr>
            <p:cNvSpPr/>
            <p:nvPr/>
          </p:nvSpPr>
          <p:spPr>
            <a:xfrm>
              <a:off x="1489983" y="28203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49;p29">
              <a:extLst>
                <a:ext uri="{FF2B5EF4-FFF2-40B4-BE49-F238E27FC236}">
                  <a16:creationId xmlns:a16="http://schemas.microsoft.com/office/drawing/2014/main" id="{15A5B19A-DB1A-48B4-95B8-24ECBDB7A4FC}"/>
                </a:ext>
              </a:extLst>
            </p:cNvPr>
            <p:cNvSpPr/>
            <p:nvPr/>
          </p:nvSpPr>
          <p:spPr>
            <a:xfrm>
              <a:off x="3564283" y="3645851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50;p29">
              <a:extLst>
                <a:ext uri="{FF2B5EF4-FFF2-40B4-BE49-F238E27FC236}">
                  <a16:creationId xmlns:a16="http://schemas.microsoft.com/office/drawing/2014/main" id="{87AEB499-C3F5-40FA-967D-56BD3CD875FF}"/>
                </a:ext>
              </a:extLst>
            </p:cNvPr>
            <p:cNvSpPr/>
            <p:nvPr/>
          </p:nvSpPr>
          <p:spPr>
            <a:xfrm>
              <a:off x="236857" y="1498151"/>
              <a:ext cx="3709636" cy="3097353"/>
            </a:xfrm>
            <a:custGeom>
              <a:avLst/>
              <a:gdLst/>
              <a:ahLst/>
              <a:cxnLst/>
              <a:rect l="l" t="t" r="r" b="b"/>
              <a:pathLst>
                <a:path w="56770" h="47400" extrusionOk="0">
                  <a:moveTo>
                    <a:pt x="28373" y="2453"/>
                  </a:moveTo>
                  <a:cubicBezTo>
                    <a:pt x="29016" y="3037"/>
                    <a:pt x="29921" y="3644"/>
                    <a:pt x="31183" y="4108"/>
                  </a:cubicBezTo>
                  <a:cubicBezTo>
                    <a:pt x="34207" y="5204"/>
                    <a:pt x="37255" y="7228"/>
                    <a:pt x="37255" y="9287"/>
                  </a:cubicBezTo>
                  <a:lnTo>
                    <a:pt x="37255" y="10931"/>
                  </a:lnTo>
                  <a:lnTo>
                    <a:pt x="38898" y="10752"/>
                  </a:lnTo>
                  <a:cubicBezTo>
                    <a:pt x="38898" y="10752"/>
                    <a:pt x="39065" y="10740"/>
                    <a:pt x="39315" y="10740"/>
                  </a:cubicBezTo>
                  <a:cubicBezTo>
                    <a:pt x="40053" y="10740"/>
                    <a:pt x="41505" y="10859"/>
                    <a:pt x="42720" y="11633"/>
                  </a:cubicBezTo>
                  <a:cubicBezTo>
                    <a:pt x="44196" y="12562"/>
                    <a:pt x="44911" y="14169"/>
                    <a:pt x="44911" y="16526"/>
                  </a:cubicBezTo>
                  <a:lnTo>
                    <a:pt x="44911" y="18098"/>
                  </a:lnTo>
                  <a:lnTo>
                    <a:pt x="46447" y="18015"/>
                  </a:lnTo>
                  <a:cubicBezTo>
                    <a:pt x="46470" y="18015"/>
                    <a:pt x="47375" y="18015"/>
                    <a:pt x="48209" y="18539"/>
                  </a:cubicBezTo>
                  <a:cubicBezTo>
                    <a:pt x="49221" y="19170"/>
                    <a:pt x="49745" y="20360"/>
                    <a:pt x="49745" y="22063"/>
                  </a:cubicBezTo>
                  <a:lnTo>
                    <a:pt x="49745" y="23313"/>
                  </a:lnTo>
                  <a:lnTo>
                    <a:pt x="50971" y="23539"/>
                  </a:lnTo>
                  <a:cubicBezTo>
                    <a:pt x="50971" y="23539"/>
                    <a:pt x="52126" y="23765"/>
                    <a:pt x="53233" y="24539"/>
                  </a:cubicBezTo>
                  <a:cubicBezTo>
                    <a:pt x="54602" y="25480"/>
                    <a:pt x="55257" y="26766"/>
                    <a:pt x="55257" y="28480"/>
                  </a:cubicBezTo>
                  <a:lnTo>
                    <a:pt x="55257" y="45911"/>
                  </a:lnTo>
                  <a:lnTo>
                    <a:pt x="1489" y="45911"/>
                  </a:lnTo>
                  <a:lnTo>
                    <a:pt x="1489" y="28492"/>
                  </a:lnTo>
                  <a:cubicBezTo>
                    <a:pt x="1489" y="26778"/>
                    <a:pt x="2167" y="25492"/>
                    <a:pt x="3513" y="24551"/>
                  </a:cubicBezTo>
                  <a:cubicBezTo>
                    <a:pt x="4620" y="23789"/>
                    <a:pt x="5775" y="23551"/>
                    <a:pt x="5799" y="23551"/>
                  </a:cubicBezTo>
                  <a:lnTo>
                    <a:pt x="7013" y="23325"/>
                  </a:lnTo>
                  <a:lnTo>
                    <a:pt x="7001" y="22087"/>
                  </a:lnTo>
                  <a:cubicBezTo>
                    <a:pt x="7001" y="20372"/>
                    <a:pt x="7525" y="19182"/>
                    <a:pt x="8537" y="18551"/>
                  </a:cubicBezTo>
                  <a:cubicBezTo>
                    <a:pt x="9370" y="18039"/>
                    <a:pt x="10275" y="18039"/>
                    <a:pt x="10323" y="18039"/>
                  </a:cubicBezTo>
                  <a:lnTo>
                    <a:pt x="11883" y="18110"/>
                  </a:lnTo>
                  <a:lnTo>
                    <a:pt x="11835" y="16550"/>
                  </a:lnTo>
                  <a:cubicBezTo>
                    <a:pt x="11835" y="14181"/>
                    <a:pt x="12549" y="12574"/>
                    <a:pt x="14026" y="11645"/>
                  </a:cubicBezTo>
                  <a:cubicBezTo>
                    <a:pt x="15252" y="10871"/>
                    <a:pt x="16693" y="10752"/>
                    <a:pt x="17431" y="10752"/>
                  </a:cubicBezTo>
                  <a:cubicBezTo>
                    <a:pt x="17693" y="10752"/>
                    <a:pt x="17848" y="10776"/>
                    <a:pt x="17848" y="10776"/>
                  </a:cubicBezTo>
                  <a:lnTo>
                    <a:pt x="19491" y="10919"/>
                  </a:lnTo>
                  <a:lnTo>
                    <a:pt x="19491" y="9287"/>
                  </a:lnTo>
                  <a:cubicBezTo>
                    <a:pt x="19491" y="7228"/>
                    <a:pt x="22539" y="5204"/>
                    <a:pt x="25563" y="4108"/>
                  </a:cubicBezTo>
                  <a:cubicBezTo>
                    <a:pt x="26837" y="3644"/>
                    <a:pt x="27730" y="3037"/>
                    <a:pt x="28373" y="2453"/>
                  </a:cubicBezTo>
                  <a:close/>
                  <a:moveTo>
                    <a:pt x="28385" y="1"/>
                  </a:moveTo>
                  <a:cubicBezTo>
                    <a:pt x="28385" y="1"/>
                    <a:pt x="27837" y="1727"/>
                    <a:pt x="25075" y="2739"/>
                  </a:cubicBezTo>
                  <a:cubicBezTo>
                    <a:pt x="22301" y="3739"/>
                    <a:pt x="18014" y="6037"/>
                    <a:pt x="18014" y="9311"/>
                  </a:cubicBezTo>
                  <a:cubicBezTo>
                    <a:pt x="18014" y="9311"/>
                    <a:pt x="17805" y="9289"/>
                    <a:pt x="17455" y="9289"/>
                  </a:cubicBezTo>
                  <a:cubicBezTo>
                    <a:pt x="15691" y="9289"/>
                    <a:pt x="10359" y="9845"/>
                    <a:pt x="10359" y="16562"/>
                  </a:cubicBezTo>
                  <a:cubicBezTo>
                    <a:pt x="10359" y="16562"/>
                    <a:pt x="10346" y="16562"/>
                    <a:pt x="10321" y="16562"/>
                  </a:cubicBezTo>
                  <a:cubicBezTo>
                    <a:pt x="9873" y="16562"/>
                    <a:pt x="5525" y="16701"/>
                    <a:pt x="5525" y="22099"/>
                  </a:cubicBezTo>
                  <a:cubicBezTo>
                    <a:pt x="5525" y="22099"/>
                    <a:pt x="0" y="23075"/>
                    <a:pt x="0" y="28492"/>
                  </a:cubicBezTo>
                  <a:lnTo>
                    <a:pt x="0" y="47233"/>
                  </a:lnTo>
                  <a:lnTo>
                    <a:pt x="0" y="47399"/>
                  </a:lnTo>
                  <a:lnTo>
                    <a:pt x="56769" y="47399"/>
                  </a:lnTo>
                  <a:lnTo>
                    <a:pt x="56769" y="47233"/>
                  </a:lnTo>
                  <a:lnTo>
                    <a:pt x="56769" y="28492"/>
                  </a:lnTo>
                  <a:cubicBezTo>
                    <a:pt x="56769" y="23087"/>
                    <a:pt x="51245" y="22099"/>
                    <a:pt x="51245" y="22099"/>
                  </a:cubicBezTo>
                  <a:cubicBezTo>
                    <a:pt x="51245" y="16701"/>
                    <a:pt x="46897" y="16562"/>
                    <a:pt x="46448" y="16562"/>
                  </a:cubicBezTo>
                  <a:cubicBezTo>
                    <a:pt x="46424" y="16562"/>
                    <a:pt x="46411" y="16562"/>
                    <a:pt x="46411" y="16562"/>
                  </a:cubicBezTo>
                  <a:cubicBezTo>
                    <a:pt x="46411" y="9850"/>
                    <a:pt x="41110" y="9289"/>
                    <a:pt x="39337" y="9289"/>
                  </a:cubicBezTo>
                  <a:cubicBezTo>
                    <a:pt x="38981" y="9289"/>
                    <a:pt x="38767" y="9311"/>
                    <a:pt x="38767" y="9311"/>
                  </a:cubicBezTo>
                  <a:cubicBezTo>
                    <a:pt x="38767" y="6037"/>
                    <a:pt x="34493" y="3739"/>
                    <a:pt x="31707" y="2739"/>
                  </a:cubicBezTo>
                  <a:cubicBezTo>
                    <a:pt x="28944" y="1727"/>
                    <a:pt x="28385" y="1"/>
                    <a:pt x="28385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" name="صورة 1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CA4C0B4F-38DD-4885-B522-BB651BB21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025" y="3465928"/>
              <a:ext cx="1572017" cy="928918"/>
            </a:xfrm>
            <a:prstGeom prst="rect">
              <a:avLst/>
            </a:prstGeom>
            <a:effectLst/>
          </p:spPr>
        </p:pic>
        <p:grpSp>
          <p:nvGrpSpPr>
            <p:cNvPr id="137" name="Google Shape;1143;p29">
              <a:extLst>
                <a:ext uri="{FF2B5EF4-FFF2-40B4-BE49-F238E27FC236}">
                  <a16:creationId xmlns:a16="http://schemas.microsoft.com/office/drawing/2014/main" id="{446183D1-0EE9-4DF2-B9EE-36CBF756C9C2}"/>
                </a:ext>
              </a:extLst>
            </p:cNvPr>
            <p:cNvGrpSpPr/>
            <p:nvPr/>
          </p:nvGrpSpPr>
          <p:grpSpPr>
            <a:xfrm>
              <a:off x="1828953" y="1771906"/>
              <a:ext cx="558125" cy="536100"/>
              <a:chOff x="6535925" y="-2669850"/>
              <a:chExt cx="558125" cy="536100"/>
            </a:xfrm>
          </p:grpSpPr>
          <p:sp>
            <p:nvSpPr>
              <p:cNvPr id="138" name="Google Shape;1144;p29">
                <a:extLst>
                  <a:ext uri="{FF2B5EF4-FFF2-40B4-BE49-F238E27FC236}">
                    <a16:creationId xmlns:a16="http://schemas.microsoft.com/office/drawing/2014/main" id="{0FBCDE60-38E5-4C62-AAD9-8D8558C373EB}"/>
                  </a:ext>
                </a:extLst>
              </p:cNvPr>
              <p:cNvSpPr/>
              <p:nvPr/>
            </p:nvSpPr>
            <p:spPr>
              <a:xfrm>
                <a:off x="6868700" y="-2505750"/>
                <a:ext cx="109575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076" extrusionOk="0">
                    <a:moveTo>
                      <a:pt x="2203" y="0"/>
                    </a:moveTo>
                    <a:cubicBezTo>
                      <a:pt x="2168" y="0"/>
                      <a:pt x="2126" y="15"/>
                      <a:pt x="2084" y="45"/>
                    </a:cubicBezTo>
                    <a:lnTo>
                      <a:pt x="1489" y="1247"/>
                    </a:lnTo>
                    <a:cubicBezTo>
                      <a:pt x="1489" y="1283"/>
                      <a:pt x="1465" y="1295"/>
                      <a:pt x="1429" y="1295"/>
                    </a:cubicBezTo>
                    <a:lnTo>
                      <a:pt x="96" y="1485"/>
                    </a:lnTo>
                    <a:cubicBezTo>
                      <a:pt x="13" y="1509"/>
                      <a:pt x="1" y="1593"/>
                      <a:pt x="48" y="1640"/>
                    </a:cubicBezTo>
                    <a:lnTo>
                      <a:pt x="1013" y="2581"/>
                    </a:lnTo>
                    <a:cubicBezTo>
                      <a:pt x="1048" y="2593"/>
                      <a:pt x="1048" y="2617"/>
                      <a:pt x="1048" y="2652"/>
                    </a:cubicBezTo>
                    <a:lnTo>
                      <a:pt x="822" y="3974"/>
                    </a:lnTo>
                    <a:cubicBezTo>
                      <a:pt x="822" y="4033"/>
                      <a:pt x="871" y="4075"/>
                      <a:pt x="921" y="4075"/>
                    </a:cubicBezTo>
                    <a:cubicBezTo>
                      <a:pt x="932" y="4075"/>
                      <a:pt x="943" y="4073"/>
                      <a:pt x="953" y="4069"/>
                    </a:cubicBezTo>
                    <a:lnTo>
                      <a:pt x="2144" y="3438"/>
                    </a:lnTo>
                    <a:cubicBezTo>
                      <a:pt x="2156" y="3432"/>
                      <a:pt x="2168" y="3429"/>
                      <a:pt x="2181" y="3429"/>
                    </a:cubicBezTo>
                    <a:cubicBezTo>
                      <a:pt x="2194" y="3429"/>
                      <a:pt x="2209" y="3432"/>
                      <a:pt x="2227" y="3438"/>
                    </a:cubicBezTo>
                    <a:lnTo>
                      <a:pt x="3418" y="4069"/>
                    </a:lnTo>
                    <a:cubicBezTo>
                      <a:pt x="3430" y="4073"/>
                      <a:pt x="3443" y="4075"/>
                      <a:pt x="3455" y="4075"/>
                    </a:cubicBezTo>
                    <a:cubicBezTo>
                      <a:pt x="3512" y="4075"/>
                      <a:pt x="3559" y="4033"/>
                      <a:pt x="3549" y="3974"/>
                    </a:cubicBezTo>
                    <a:lnTo>
                      <a:pt x="3322" y="2652"/>
                    </a:lnTo>
                    <a:cubicBezTo>
                      <a:pt x="3322" y="2617"/>
                      <a:pt x="3334" y="2593"/>
                      <a:pt x="3358" y="2581"/>
                    </a:cubicBezTo>
                    <a:lnTo>
                      <a:pt x="4323" y="1640"/>
                    </a:lnTo>
                    <a:cubicBezTo>
                      <a:pt x="4382" y="1593"/>
                      <a:pt x="4346" y="1509"/>
                      <a:pt x="4275" y="1485"/>
                    </a:cubicBezTo>
                    <a:lnTo>
                      <a:pt x="2941" y="1295"/>
                    </a:lnTo>
                    <a:cubicBezTo>
                      <a:pt x="2918" y="1295"/>
                      <a:pt x="2894" y="1283"/>
                      <a:pt x="2882" y="1247"/>
                    </a:cubicBezTo>
                    <a:lnTo>
                      <a:pt x="2287" y="45"/>
                    </a:lnTo>
                    <a:cubicBezTo>
                      <a:pt x="2269" y="15"/>
                      <a:pt x="2239" y="0"/>
                      <a:pt x="22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145;p29">
                <a:extLst>
                  <a:ext uri="{FF2B5EF4-FFF2-40B4-BE49-F238E27FC236}">
                    <a16:creationId xmlns:a16="http://schemas.microsoft.com/office/drawing/2014/main" id="{7AB5D4BB-4239-4567-B3D5-0FE39DEA1690}"/>
                  </a:ext>
                </a:extLst>
              </p:cNvPr>
              <p:cNvSpPr/>
              <p:nvPr/>
            </p:nvSpPr>
            <p:spPr>
              <a:xfrm>
                <a:off x="6572525" y="-2669850"/>
                <a:ext cx="521525" cy="536100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1444" extrusionOk="0">
                    <a:moveTo>
                      <a:pt x="8204" y="1"/>
                    </a:moveTo>
                    <a:lnTo>
                      <a:pt x="8204" y="1"/>
                    </a:lnTo>
                    <a:cubicBezTo>
                      <a:pt x="3489" y="1191"/>
                      <a:pt x="1" y="5466"/>
                      <a:pt x="1" y="10550"/>
                    </a:cubicBezTo>
                    <a:cubicBezTo>
                      <a:pt x="1" y="16562"/>
                      <a:pt x="4882" y="21444"/>
                      <a:pt x="10895" y="21444"/>
                    </a:cubicBezTo>
                    <a:cubicBezTo>
                      <a:pt x="15336" y="21444"/>
                      <a:pt x="19158" y="18789"/>
                      <a:pt x="20861" y="14979"/>
                    </a:cubicBezTo>
                    <a:lnTo>
                      <a:pt x="20861" y="14979"/>
                    </a:lnTo>
                    <a:cubicBezTo>
                      <a:pt x="19289" y="16027"/>
                      <a:pt x="17146" y="16979"/>
                      <a:pt x="15110" y="16979"/>
                    </a:cubicBezTo>
                    <a:cubicBezTo>
                      <a:pt x="9669" y="16979"/>
                      <a:pt x="4990" y="12455"/>
                      <a:pt x="4990" y="7014"/>
                    </a:cubicBezTo>
                    <a:cubicBezTo>
                      <a:pt x="4990" y="4394"/>
                      <a:pt x="6526" y="1775"/>
                      <a:pt x="82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FF2C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146;p29">
                <a:extLst>
                  <a:ext uri="{FF2B5EF4-FFF2-40B4-BE49-F238E27FC236}">
                    <a16:creationId xmlns:a16="http://schemas.microsoft.com/office/drawing/2014/main" id="{DCCB7E84-5C15-44D0-A4CD-4CD18F13CB22}"/>
                  </a:ext>
                </a:extLst>
              </p:cNvPr>
              <p:cNvSpPr/>
              <p:nvPr/>
            </p:nvSpPr>
            <p:spPr>
              <a:xfrm>
                <a:off x="6535925" y="-2669850"/>
                <a:ext cx="558125" cy="469825"/>
              </a:xfrm>
              <a:custGeom>
                <a:avLst/>
                <a:gdLst/>
                <a:ahLst/>
                <a:cxnLst/>
                <a:rect l="l" t="t" r="r" b="b"/>
                <a:pathLst>
                  <a:path w="22325" h="18793" extrusionOk="0">
                    <a:moveTo>
                      <a:pt x="9668" y="1"/>
                    </a:moveTo>
                    <a:lnTo>
                      <a:pt x="9668" y="1"/>
                    </a:lnTo>
                    <a:cubicBezTo>
                      <a:pt x="9667" y="1"/>
                      <a:pt x="1" y="6109"/>
                      <a:pt x="6585" y="15229"/>
                    </a:cubicBezTo>
                    <a:cubicBezTo>
                      <a:pt x="7896" y="17034"/>
                      <a:pt x="11307" y="18793"/>
                      <a:pt x="14854" y="18793"/>
                    </a:cubicBezTo>
                    <a:cubicBezTo>
                      <a:pt x="17554" y="18793"/>
                      <a:pt x="20333" y="17773"/>
                      <a:pt x="22325" y="14979"/>
                    </a:cubicBezTo>
                    <a:lnTo>
                      <a:pt x="22325" y="14979"/>
                    </a:lnTo>
                    <a:cubicBezTo>
                      <a:pt x="20753" y="16027"/>
                      <a:pt x="18872" y="16646"/>
                      <a:pt x="16824" y="16658"/>
                    </a:cubicBezTo>
                    <a:cubicBezTo>
                      <a:pt x="11383" y="16658"/>
                      <a:pt x="6966" y="12240"/>
                      <a:pt x="6966" y="6787"/>
                    </a:cubicBezTo>
                    <a:cubicBezTo>
                      <a:pt x="6966" y="4156"/>
                      <a:pt x="7990" y="1775"/>
                      <a:pt x="9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50000">
                    <a:srgbClr val="F9CB9C"/>
                  </a:gs>
                  <a:gs pos="100000">
                    <a:srgbClr val="E69138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07AF3889-7593-406A-AF3C-38190CAFEA22}"/>
              </a:ext>
            </a:extLst>
          </p:cNvPr>
          <p:cNvGrpSpPr/>
          <p:nvPr/>
        </p:nvGrpSpPr>
        <p:grpSpPr>
          <a:xfrm>
            <a:off x="4452529" y="186933"/>
            <a:ext cx="4624094" cy="767667"/>
            <a:chOff x="6478215" y="1907849"/>
            <a:chExt cx="1594361" cy="931299"/>
          </a:xfrm>
        </p:grpSpPr>
        <p:sp>
          <p:nvSpPr>
            <p:cNvPr id="142" name="Google Shape;1261;p32">
              <a:extLst>
                <a:ext uri="{FF2B5EF4-FFF2-40B4-BE49-F238E27FC236}">
                  <a16:creationId xmlns:a16="http://schemas.microsoft.com/office/drawing/2014/main" id="{2026DCA7-9C1A-463E-99DD-3452A1D996D9}"/>
                </a:ext>
              </a:extLst>
            </p:cNvPr>
            <p:cNvSpPr/>
            <p:nvPr/>
          </p:nvSpPr>
          <p:spPr>
            <a:xfrm rot="5400000">
              <a:off x="681382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275;p32">
              <a:extLst>
                <a:ext uri="{FF2B5EF4-FFF2-40B4-BE49-F238E27FC236}">
                  <a16:creationId xmlns:a16="http://schemas.microsoft.com/office/drawing/2014/main" id="{FEF29F42-4D85-4F0E-B5FB-BFC1FB955303}"/>
                </a:ext>
              </a:extLst>
            </p:cNvPr>
            <p:cNvSpPr/>
            <p:nvPr/>
          </p:nvSpPr>
          <p:spPr>
            <a:xfrm rot="5400000">
              <a:off x="680974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78EEB9CD-576F-40C7-9103-1A84ABF9B6AE}"/>
              </a:ext>
            </a:extLst>
          </p:cNvPr>
          <p:cNvSpPr txBox="1"/>
          <p:nvPr/>
        </p:nvSpPr>
        <p:spPr>
          <a:xfrm>
            <a:off x="5584996" y="293323"/>
            <a:ext cx="2358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bg1"/>
                </a:solidFill>
                <a:effectLst>
                  <a:glow rad="76200">
                    <a:srgbClr val="A2540E"/>
                  </a:glow>
                </a:effectLst>
                <a:latin typeface="AbdoMaster-Bold" panose="02000500030000020004" pitchFamily="50" charset="-78"/>
                <a:cs typeface="AbdoMaster-Bold" panose="02000500030000020004" pitchFamily="50" charset="-78"/>
              </a:rPr>
              <a:t>فوائد وأحكام</a:t>
            </a:r>
          </a:p>
        </p:txBody>
      </p:sp>
      <p:grpSp>
        <p:nvGrpSpPr>
          <p:cNvPr id="123" name="مجموعة 122">
            <a:extLst>
              <a:ext uri="{FF2B5EF4-FFF2-40B4-BE49-F238E27FC236}">
                <a16:creationId xmlns:a16="http://schemas.microsoft.com/office/drawing/2014/main" id="{2E16107F-A312-4FD7-8167-EAD858540212}"/>
              </a:ext>
            </a:extLst>
          </p:cNvPr>
          <p:cNvGrpSpPr/>
          <p:nvPr/>
        </p:nvGrpSpPr>
        <p:grpSpPr>
          <a:xfrm>
            <a:off x="8620533" y="1469385"/>
            <a:ext cx="425282" cy="580622"/>
            <a:chOff x="8599086" y="1498151"/>
            <a:chExt cx="452387" cy="660927"/>
          </a:xfrm>
        </p:grpSpPr>
        <p:grpSp>
          <p:nvGrpSpPr>
            <p:cNvPr id="147" name="Google Shape;1581;p38">
              <a:extLst>
                <a:ext uri="{FF2B5EF4-FFF2-40B4-BE49-F238E27FC236}">
                  <a16:creationId xmlns:a16="http://schemas.microsoft.com/office/drawing/2014/main" id="{BCF38401-4215-420E-98D9-1A76C2DA8934}"/>
                </a:ext>
              </a:extLst>
            </p:cNvPr>
            <p:cNvGrpSpPr/>
            <p:nvPr/>
          </p:nvGrpSpPr>
          <p:grpSpPr>
            <a:xfrm rot="5400000">
              <a:off x="8493875" y="1604369"/>
              <a:ext cx="660927" cy="448492"/>
              <a:chOff x="1074165" y="1907849"/>
              <a:chExt cx="1594361" cy="931299"/>
            </a:xfrm>
          </p:grpSpPr>
          <p:sp>
            <p:nvSpPr>
              <p:cNvPr id="149" name="Google Shape;1582;p38">
                <a:extLst>
                  <a:ext uri="{FF2B5EF4-FFF2-40B4-BE49-F238E27FC236}">
                    <a16:creationId xmlns:a16="http://schemas.microsoft.com/office/drawing/2014/main" id="{9EEBDD9F-F853-429D-A585-6CD215FD1F0C}"/>
                  </a:ext>
                </a:extLst>
              </p:cNvPr>
              <p:cNvSpPr/>
              <p:nvPr/>
            </p:nvSpPr>
            <p:spPr>
              <a:xfrm rot="5400000">
                <a:off x="1409776" y="1585895"/>
                <a:ext cx="922805" cy="1575360"/>
              </a:xfrm>
              <a:custGeom>
                <a:avLst/>
                <a:gdLst/>
                <a:ahLst/>
                <a:cxnLst/>
                <a:rect l="l" t="t" r="r" b="b"/>
                <a:pathLst>
                  <a:path w="65950" h="112586" extrusionOk="0">
                    <a:moveTo>
                      <a:pt x="32969" y="0"/>
                    </a:moveTo>
                    <a:cubicBezTo>
                      <a:pt x="32517" y="726"/>
                      <a:pt x="31481" y="1976"/>
                      <a:pt x="29171" y="2810"/>
                    </a:cubicBezTo>
                    <a:cubicBezTo>
                      <a:pt x="25278" y="4227"/>
                      <a:pt x="21111" y="6918"/>
                      <a:pt x="21111" y="10227"/>
                    </a:cubicBezTo>
                    <a:lnTo>
                      <a:pt x="21111" y="10561"/>
                    </a:lnTo>
                    <a:lnTo>
                      <a:pt x="20777" y="10525"/>
                    </a:lnTo>
                    <a:cubicBezTo>
                      <a:pt x="20765" y="10525"/>
                      <a:pt x="20527" y="10501"/>
                      <a:pt x="20134" y="10501"/>
                    </a:cubicBezTo>
                    <a:cubicBezTo>
                      <a:pt x="19098" y="10501"/>
                      <a:pt x="17098" y="10668"/>
                      <a:pt x="15360" y="11763"/>
                    </a:cubicBezTo>
                    <a:cubicBezTo>
                      <a:pt x="13217" y="13121"/>
                      <a:pt x="12133" y="15466"/>
                      <a:pt x="12133" y="18729"/>
                    </a:cubicBezTo>
                    <a:lnTo>
                      <a:pt x="12133" y="19038"/>
                    </a:lnTo>
                    <a:lnTo>
                      <a:pt x="11824" y="19026"/>
                    </a:lnTo>
                    <a:lnTo>
                      <a:pt x="11788" y="19026"/>
                    </a:lnTo>
                    <a:cubicBezTo>
                      <a:pt x="11240" y="19026"/>
                      <a:pt x="6466" y="19193"/>
                      <a:pt x="6466" y="25217"/>
                    </a:cubicBezTo>
                    <a:lnTo>
                      <a:pt x="6466" y="25467"/>
                    </a:lnTo>
                    <a:lnTo>
                      <a:pt x="6228" y="25515"/>
                    </a:lnTo>
                    <a:cubicBezTo>
                      <a:pt x="6216" y="25515"/>
                      <a:pt x="4632" y="25813"/>
                      <a:pt x="3084" y="26860"/>
                    </a:cubicBezTo>
                    <a:cubicBezTo>
                      <a:pt x="1049" y="28242"/>
                      <a:pt x="1" y="30218"/>
                      <a:pt x="1" y="32730"/>
                    </a:cubicBezTo>
                    <a:lnTo>
                      <a:pt x="1" y="79843"/>
                    </a:lnTo>
                    <a:cubicBezTo>
                      <a:pt x="1" y="82355"/>
                      <a:pt x="1025" y="84332"/>
                      <a:pt x="3084" y="85713"/>
                    </a:cubicBezTo>
                    <a:cubicBezTo>
                      <a:pt x="4632" y="86761"/>
                      <a:pt x="6216" y="87058"/>
                      <a:pt x="6228" y="87058"/>
                    </a:cubicBezTo>
                    <a:lnTo>
                      <a:pt x="6466" y="87106"/>
                    </a:lnTo>
                    <a:lnTo>
                      <a:pt x="6466" y="87356"/>
                    </a:lnTo>
                    <a:cubicBezTo>
                      <a:pt x="6466" y="93369"/>
                      <a:pt x="11240" y="93547"/>
                      <a:pt x="11788" y="93547"/>
                    </a:cubicBezTo>
                    <a:lnTo>
                      <a:pt x="11824" y="93547"/>
                    </a:lnTo>
                    <a:lnTo>
                      <a:pt x="12133" y="93535"/>
                    </a:lnTo>
                    <a:lnTo>
                      <a:pt x="12133" y="93845"/>
                    </a:lnTo>
                    <a:cubicBezTo>
                      <a:pt x="12133" y="97107"/>
                      <a:pt x="13217" y="99453"/>
                      <a:pt x="15360" y="100810"/>
                    </a:cubicBezTo>
                    <a:cubicBezTo>
                      <a:pt x="17098" y="101905"/>
                      <a:pt x="19098" y="102072"/>
                      <a:pt x="20134" y="102072"/>
                    </a:cubicBezTo>
                    <a:cubicBezTo>
                      <a:pt x="20539" y="102072"/>
                      <a:pt x="20777" y="102048"/>
                      <a:pt x="20777" y="102048"/>
                    </a:cubicBezTo>
                    <a:lnTo>
                      <a:pt x="21111" y="102013"/>
                    </a:lnTo>
                    <a:lnTo>
                      <a:pt x="21111" y="102346"/>
                    </a:lnTo>
                    <a:cubicBezTo>
                      <a:pt x="21111" y="105644"/>
                      <a:pt x="25278" y="108359"/>
                      <a:pt x="29171" y="109764"/>
                    </a:cubicBezTo>
                    <a:cubicBezTo>
                      <a:pt x="31481" y="110597"/>
                      <a:pt x="32517" y="111847"/>
                      <a:pt x="32969" y="112585"/>
                    </a:cubicBezTo>
                    <a:cubicBezTo>
                      <a:pt x="33410" y="111847"/>
                      <a:pt x="34457" y="110597"/>
                      <a:pt x="36779" y="109775"/>
                    </a:cubicBezTo>
                    <a:cubicBezTo>
                      <a:pt x="40684" y="108359"/>
                      <a:pt x="44852" y="105668"/>
                      <a:pt x="44852" y="102346"/>
                    </a:cubicBezTo>
                    <a:lnTo>
                      <a:pt x="44852" y="102013"/>
                    </a:lnTo>
                    <a:lnTo>
                      <a:pt x="45173" y="102048"/>
                    </a:lnTo>
                    <a:cubicBezTo>
                      <a:pt x="45185" y="102048"/>
                      <a:pt x="45423" y="102072"/>
                      <a:pt x="45816" y="102072"/>
                    </a:cubicBezTo>
                    <a:cubicBezTo>
                      <a:pt x="46852" y="102072"/>
                      <a:pt x="48852" y="101917"/>
                      <a:pt x="50590" y="100810"/>
                    </a:cubicBezTo>
                    <a:cubicBezTo>
                      <a:pt x="52734" y="99453"/>
                      <a:pt x="53817" y="97107"/>
                      <a:pt x="53817" y="93845"/>
                    </a:cubicBezTo>
                    <a:lnTo>
                      <a:pt x="53817" y="93535"/>
                    </a:lnTo>
                    <a:lnTo>
                      <a:pt x="54138" y="93547"/>
                    </a:lnTo>
                    <a:lnTo>
                      <a:pt x="54162" y="93547"/>
                    </a:lnTo>
                    <a:cubicBezTo>
                      <a:pt x="54412" y="93547"/>
                      <a:pt x="55746" y="93500"/>
                      <a:pt x="57008" y="92714"/>
                    </a:cubicBezTo>
                    <a:cubicBezTo>
                      <a:pt x="58663" y="91690"/>
                      <a:pt x="59496" y="89880"/>
                      <a:pt x="59496" y="87344"/>
                    </a:cubicBezTo>
                    <a:lnTo>
                      <a:pt x="59496" y="87082"/>
                    </a:lnTo>
                    <a:lnTo>
                      <a:pt x="59734" y="87046"/>
                    </a:lnTo>
                    <a:cubicBezTo>
                      <a:pt x="59746" y="87046"/>
                      <a:pt x="61318" y="86749"/>
                      <a:pt x="62866" y="85701"/>
                    </a:cubicBezTo>
                    <a:cubicBezTo>
                      <a:pt x="64914" y="84320"/>
                      <a:pt x="65949" y="82343"/>
                      <a:pt x="65949" y="79819"/>
                    </a:cubicBezTo>
                    <a:lnTo>
                      <a:pt x="65949" y="32730"/>
                    </a:lnTo>
                    <a:cubicBezTo>
                      <a:pt x="65949" y="30218"/>
                      <a:pt x="64914" y="28242"/>
                      <a:pt x="62854" y="26860"/>
                    </a:cubicBezTo>
                    <a:cubicBezTo>
                      <a:pt x="61306" y="25813"/>
                      <a:pt x="59723" y="25515"/>
                      <a:pt x="59711" y="25515"/>
                    </a:cubicBezTo>
                    <a:lnTo>
                      <a:pt x="59472" y="25467"/>
                    </a:lnTo>
                    <a:lnTo>
                      <a:pt x="59472" y="25217"/>
                    </a:lnTo>
                    <a:cubicBezTo>
                      <a:pt x="59472" y="19205"/>
                      <a:pt x="54698" y="19026"/>
                      <a:pt x="54150" y="19026"/>
                    </a:cubicBezTo>
                    <a:lnTo>
                      <a:pt x="54115" y="19026"/>
                    </a:lnTo>
                    <a:lnTo>
                      <a:pt x="53805" y="19038"/>
                    </a:lnTo>
                    <a:lnTo>
                      <a:pt x="53805" y="18729"/>
                    </a:lnTo>
                    <a:cubicBezTo>
                      <a:pt x="53805" y="15466"/>
                      <a:pt x="52722" y="13121"/>
                      <a:pt x="50579" y="11763"/>
                    </a:cubicBezTo>
                    <a:cubicBezTo>
                      <a:pt x="48828" y="10668"/>
                      <a:pt x="46840" y="10501"/>
                      <a:pt x="45792" y="10501"/>
                    </a:cubicBezTo>
                    <a:cubicBezTo>
                      <a:pt x="45399" y="10501"/>
                      <a:pt x="45161" y="10525"/>
                      <a:pt x="45161" y="10525"/>
                    </a:cubicBezTo>
                    <a:lnTo>
                      <a:pt x="44828" y="10561"/>
                    </a:lnTo>
                    <a:lnTo>
                      <a:pt x="44828" y="10227"/>
                    </a:lnTo>
                    <a:cubicBezTo>
                      <a:pt x="44828" y="6929"/>
                      <a:pt x="40661" y="4227"/>
                      <a:pt x="36767" y="2810"/>
                    </a:cubicBezTo>
                    <a:cubicBezTo>
                      <a:pt x="34457" y="1976"/>
                      <a:pt x="33410" y="726"/>
                      <a:pt x="329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  <a:effectLst>
                <a:outerShdw blurRad="128588" dist="19050" dir="5400000" algn="bl" rotWithShape="0">
                  <a:srgbClr val="C8743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  <p:sp>
            <p:nvSpPr>
              <p:cNvPr id="150" name="Google Shape;1583;p38">
                <a:extLst>
                  <a:ext uri="{FF2B5EF4-FFF2-40B4-BE49-F238E27FC236}">
                    <a16:creationId xmlns:a16="http://schemas.microsoft.com/office/drawing/2014/main" id="{B9A38E3C-6420-4B55-9059-CFE230147B29}"/>
                  </a:ext>
                </a:extLst>
              </p:cNvPr>
              <p:cNvSpPr/>
              <p:nvPr/>
            </p:nvSpPr>
            <p:spPr>
              <a:xfrm rot="5400000">
                <a:off x="1405696" y="1576318"/>
                <a:ext cx="931299" cy="1594361"/>
              </a:xfrm>
              <a:custGeom>
                <a:avLst/>
                <a:gdLst/>
                <a:ahLst/>
                <a:cxnLst/>
                <a:rect l="l" t="t" r="r" b="b"/>
                <a:pathLst>
                  <a:path w="66557" h="113944" extrusionOk="0">
                    <a:moveTo>
                      <a:pt x="33290" y="2132"/>
                    </a:moveTo>
                    <a:cubicBezTo>
                      <a:pt x="33993" y="2870"/>
                      <a:pt x="35076" y="3703"/>
                      <a:pt x="36779" y="4311"/>
                    </a:cubicBezTo>
                    <a:cubicBezTo>
                      <a:pt x="40231" y="5561"/>
                      <a:pt x="44268" y="8049"/>
                      <a:pt x="44268" y="10907"/>
                    </a:cubicBezTo>
                    <a:lnTo>
                      <a:pt x="44268" y="12228"/>
                    </a:lnTo>
                    <a:lnTo>
                      <a:pt x="45577" y="12097"/>
                    </a:lnTo>
                    <a:cubicBezTo>
                      <a:pt x="45577" y="12097"/>
                      <a:pt x="45780" y="12085"/>
                      <a:pt x="46113" y="12085"/>
                    </a:cubicBezTo>
                    <a:cubicBezTo>
                      <a:pt x="47042" y="12085"/>
                      <a:pt x="48852" y="12228"/>
                      <a:pt x="50411" y="13216"/>
                    </a:cubicBezTo>
                    <a:cubicBezTo>
                      <a:pt x="52281" y="14395"/>
                      <a:pt x="53233" y="16491"/>
                      <a:pt x="53233" y="19420"/>
                    </a:cubicBezTo>
                    <a:lnTo>
                      <a:pt x="53233" y="20658"/>
                    </a:lnTo>
                    <a:lnTo>
                      <a:pt x="54471" y="20610"/>
                    </a:lnTo>
                    <a:cubicBezTo>
                      <a:pt x="54602" y="20610"/>
                      <a:pt x="55769" y="20622"/>
                      <a:pt x="56853" y="21313"/>
                    </a:cubicBezTo>
                    <a:cubicBezTo>
                      <a:pt x="58222" y="22158"/>
                      <a:pt x="58912" y="23706"/>
                      <a:pt x="58912" y="25920"/>
                    </a:cubicBezTo>
                    <a:lnTo>
                      <a:pt x="58912" y="26920"/>
                    </a:lnTo>
                    <a:lnTo>
                      <a:pt x="59889" y="27099"/>
                    </a:lnTo>
                    <a:cubicBezTo>
                      <a:pt x="60115" y="27147"/>
                      <a:pt x="65377" y="28183"/>
                      <a:pt x="65377" y="33445"/>
                    </a:cubicBezTo>
                    <a:lnTo>
                      <a:pt x="65377" y="80510"/>
                    </a:lnTo>
                    <a:lnTo>
                      <a:pt x="65366" y="80510"/>
                    </a:lnTo>
                    <a:cubicBezTo>
                      <a:pt x="65366" y="85773"/>
                      <a:pt x="60103" y="86809"/>
                      <a:pt x="59877" y="86856"/>
                    </a:cubicBezTo>
                    <a:lnTo>
                      <a:pt x="58912" y="87035"/>
                    </a:lnTo>
                    <a:lnTo>
                      <a:pt x="58912" y="88035"/>
                    </a:lnTo>
                    <a:cubicBezTo>
                      <a:pt x="58912" y="90250"/>
                      <a:pt x="58222" y="91797"/>
                      <a:pt x="56853" y="92643"/>
                    </a:cubicBezTo>
                    <a:cubicBezTo>
                      <a:pt x="55769" y="93310"/>
                      <a:pt x="54602" y="93345"/>
                      <a:pt x="54471" y="93345"/>
                    </a:cubicBezTo>
                    <a:lnTo>
                      <a:pt x="53245" y="93298"/>
                    </a:lnTo>
                    <a:lnTo>
                      <a:pt x="53245" y="94536"/>
                    </a:lnTo>
                    <a:cubicBezTo>
                      <a:pt x="53245" y="97465"/>
                      <a:pt x="52292" y="99560"/>
                      <a:pt x="50423" y="100739"/>
                    </a:cubicBezTo>
                    <a:cubicBezTo>
                      <a:pt x="48875" y="101727"/>
                      <a:pt x="47054" y="101870"/>
                      <a:pt x="46125" y="101870"/>
                    </a:cubicBezTo>
                    <a:cubicBezTo>
                      <a:pt x="45780" y="101870"/>
                      <a:pt x="45589" y="101858"/>
                      <a:pt x="45565" y="101858"/>
                    </a:cubicBezTo>
                    <a:lnTo>
                      <a:pt x="44256" y="101727"/>
                    </a:lnTo>
                    <a:lnTo>
                      <a:pt x="44256" y="103037"/>
                    </a:lnTo>
                    <a:cubicBezTo>
                      <a:pt x="44256" y="105894"/>
                      <a:pt x="40231" y="108371"/>
                      <a:pt x="36779" y="109621"/>
                    </a:cubicBezTo>
                    <a:cubicBezTo>
                      <a:pt x="35076" y="110240"/>
                      <a:pt x="33981" y="111074"/>
                      <a:pt x="33290" y="111812"/>
                    </a:cubicBezTo>
                    <a:cubicBezTo>
                      <a:pt x="32588" y="111074"/>
                      <a:pt x="31504" y="110240"/>
                      <a:pt x="29813" y="109621"/>
                    </a:cubicBezTo>
                    <a:cubicBezTo>
                      <a:pt x="26361" y="108371"/>
                      <a:pt x="22324" y="105894"/>
                      <a:pt x="22324" y="103037"/>
                    </a:cubicBezTo>
                    <a:lnTo>
                      <a:pt x="22324" y="101703"/>
                    </a:lnTo>
                    <a:lnTo>
                      <a:pt x="21015" y="101846"/>
                    </a:lnTo>
                    <a:cubicBezTo>
                      <a:pt x="21015" y="101846"/>
                      <a:pt x="20800" y="101858"/>
                      <a:pt x="20479" y="101858"/>
                    </a:cubicBezTo>
                    <a:cubicBezTo>
                      <a:pt x="19538" y="101858"/>
                      <a:pt x="17741" y="101703"/>
                      <a:pt x="16181" y="100727"/>
                    </a:cubicBezTo>
                    <a:cubicBezTo>
                      <a:pt x="14300" y="99548"/>
                      <a:pt x="13347" y="97453"/>
                      <a:pt x="13347" y="94524"/>
                    </a:cubicBezTo>
                    <a:lnTo>
                      <a:pt x="13347" y="93286"/>
                    </a:lnTo>
                    <a:lnTo>
                      <a:pt x="12109" y="93333"/>
                    </a:lnTo>
                    <a:cubicBezTo>
                      <a:pt x="11978" y="93333"/>
                      <a:pt x="10823" y="93310"/>
                      <a:pt x="9728" y="92631"/>
                    </a:cubicBezTo>
                    <a:cubicBezTo>
                      <a:pt x="8358" y="91786"/>
                      <a:pt x="7680" y="90238"/>
                      <a:pt x="7680" y="88011"/>
                    </a:cubicBezTo>
                    <a:lnTo>
                      <a:pt x="7680" y="87023"/>
                    </a:lnTo>
                    <a:lnTo>
                      <a:pt x="6692" y="86844"/>
                    </a:lnTo>
                    <a:cubicBezTo>
                      <a:pt x="6477" y="86797"/>
                      <a:pt x="1203" y="85749"/>
                      <a:pt x="1203" y="80498"/>
                    </a:cubicBezTo>
                    <a:lnTo>
                      <a:pt x="1203" y="33421"/>
                    </a:lnTo>
                    <a:cubicBezTo>
                      <a:pt x="1203" y="28171"/>
                      <a:pt x="6477" y="27135"/>
                      <a:pt x="6692" y="27087"/>
                    </a:cubicBezTo>
                    <a:lnTo>
                      <a:pt x="7668" y="26909"/>
                    </a:lnTo>
                    <a:lnTo>
                      <a:pt x="7668" y="25908"/>
                    </a:lnTo>
                    <a:cubicBezTo>
                      <a:pt x="7668" y="23694"/>
                      <a:pt x="8346" y="22146"/>
                      <a:pt x="9716" y="21301"/>
                    </a:cubicBezTo>
                    <a:cubicBezTo>
                      <a:pt x="10799" y="20622"/>
                      <a:pt x="11966" y="20598"/>
                      <a:pt x="12097" y="20598"/>
                    </a:cubicBezTo>
                    <a:lnTo>
                      <a:pt x="13335" y="20646"/>
                    </a:lnTo>
                    <a:lnTo>
                      <a:pt x="13335" y="19408"/>
                    </a:lnTo>
                    <a:cubicBezTo>
                      <a:pt x="13335" y="16479"/>
                      <a:pt x="14288" y="14371"/>
                      <a:pt x="16157" y="13204"/>
                    </a:cubicBezTo>
                    <a:cubicBezTo>
                      <a:pt x="17717" y="12216"/>
                      <a:pt x="19526" y="12073"/>
                      <a:pt x="20467" y="12073"/>
                    </a:cubicBezTo>
                    <a:cubicBezTo>
                      <a:pt x="20812" y="12073"/>
                      <a:pt x="21003" y="12085"/>
                      <a:pt x="21015" y="12085"/>
                    </a:cubicBezTo>
                    <a:lnTo>
                      <a:pt x="22324" y="12216"/>
                    </a:lnTo>
                    <a:lnTo>
                      <a:pt x="22324" y="10907"/>
                    </a:lnTo>
                    <a:cubicBezTo>
                      <a:pt x="22324" y="8049"/>
                      <a:pt x="26361" y="5561"/>
                      <a:pt x="29813" y="4311"/>
                    </a:cubicBezTo>
                    <a:cubicBezTo>
                      <a:pt x="31504" y="3703"/>
                      <a:pt x="32611" y="2870"/>
                      <a:pt x="33290" y="2132"/>
                    </a:cubicBezTo>
                    <a:close/>
                    <a:moveTo>
                      <a:pt x="33278" y="0"/>
                    </a:moveTo>
                    <a:cubicBezTo>
                      <a:pt x="33278" y="0"/>
                      <a:pt x="32635" y="2025"/>
                      <a:pt x="29373" y="3215"/>
                    </a:cubicBezTo>
                    <a:cubicBezTo>
                      <a:pt x="26134" y="4394"/>
                      <a:pt x="21122" y="7085"/>
                      <a:pt x="21122" y="10918"/>
                    </a:cubicBezTo>
                    <a:cubicBezTo>
                      <a:pt x="21122" y="10918"/>
                      <a:pt x="20879" y="10893"/>
                      <a:pt x="20473" y="10893"/>
                    </a:cubicBezTo>
                    <a:cubicBezTo>
                      <a:pt x="18410" y="10893"/>
                      <a:pt x="12145" y="11542"/>
                      <a:pt x="12145" y="19420"/>
                    </a:cubicBezTo>
                    <a:cubicBezTo>
                      <a:pt x="12145" y="19420"/>
                      <a:pt x="12130" y="19419"/>
                      <a:pt x="12102" y="19419"/>
                    </a:cubicBezTo>
                    <a:cubicBezTo>
                      <a:pt x="11583" y="19419"/>
                      <a:pt x="6477" y="19580"/>
                      <a:pt x="6477" y="25908"/>
                    </a:cubicBezTo>
                    <a:cubicBezTo>
                      <a:pt x="6477" y="25908"/>
                      <a:pt x="0" y="27075"/>
                      <a:pt x="0" y="33421"/>
                    </a:cubicBezTo>
                    <a:lnTo>
                      <a:pt x="0" y="80510"/>
                    </a:lnTo>
                    <a:cubicBezTo>
                      <a:pt x="0" y="86868"/>
                      <a:pt x="6477" y="88035"/>
                      <a:pt x="6477" y="88035"/>
                    </a:cubicBezTo>
                    <a:cubicBezTo>
                      <a:pt x="6477" y="94364"/>
                      <a:pt x="11583" y="94524"/>
                      <a:pt x="12102" y="94524"/>
                    </a:cubicBezTo>
                    <a:cubicBezTo>
                      <a:pt x="12130" y="94524"/>
                      <a:pt x="12145" y="94524"/>
                      <a:pt x="12145" y="94524"/>
                    </a:cubicBezTo>
                    <a:cubicBezTo>
                      <a:pt x="12145" y="102380"/>
                      <a:pt x="18361" y="103040"/>
                      <a:pt x="20448" y="103040"/>
                    </a:cubicBezTo>
                    <a:cubicBezTo>
                      <a:pt x="20869" y="103040"/>
                      <a:pt x="21122" y="103013"/>
                      <a:pt x="21122" y="103013"/>
                    </a:cubicBezTo>
                    <a:cubicBezTo>
                      <a:pt x="21122" y="106859"/>
                      <a:pt x="26134" y="109550"/>
                      <a:pt x="29373" y="110728"/>
                    </a:cubicBezTo>
                    <a:cubicBezTo>
                      <a:pt x="32623" y="111907"/>
                      <a:pt x="33278" y="113943"/>
                      <a:pt x="33278" y="113943"/>
                    </a:cubicBezTo>
                    <a:cubicBezTo>
                      <a:pt x="33278" y="113943"/>
                      <a:pt x="33933" y="111919"/>
                      <a:pt x="37172" y="110728"/>
                    </a:cubicBezTo>
                    <a:cubicBezTo>
                      <a:pt x="40422" y="109550"/>
                      <a:pt x="45434" y="106859"/>
                      <a:pt x="45434" y="103013"/>
                    </a:cubicBezTo>
                    <a:cubicBezTo>
                      <a:pt x="45434" y="103013"/>
                      <a:pt x="45683" y="103039"/>
                      <a:pt x="46097" y="103039"/>
                    </a:cubicBezTo>
                    <a:cubicBezTo>
                      <a:pt x="48172" y="103039"/>
                      <a:pt x="54412" y="102385"/>
                      <a:pt x="54412" y="94524"/>
                    </a:cubicBezTo>
                    <a:cubicBezTo>
                      <a:pt x="54412" y="94524"/>
                      <a:pt x="54426" y="94524"/>
                      <a:pt x="54454" y="94524"/>
                    </a:cubicBezTo>
                    <a:cubicBezTo>
                      <a:pt x="54973" y="94524"/>
                      <a:pt x="60079" y="94364"/>
                      <a:pt x="60079" y="88035"/>
                    </a:cubicBezTo>
                    <a:cubicBezTo>
                      <a:pt x="60079" y="88035"/>
                      <a:pt x="66556" y="86868"/>
                      <a:pt x="66556" y="80510"/>
                    </a:cubicBezTo>
                    <a:lnTo>
                      <a:pt x="66556" y="33421"/>
                    </a:lnTo>
                    <a:cubicBezTo>
                      <a:pt x="66556" y="27075"/>
                      <a:pt x="60079" y="25908"/>
                      <a:pt x="60079" y="25908"/>
                    </a:cubicBezTo>
                    <a:cubicBezTo>
                      <a:pt x="60079" y="19580"/>
                      <a:pt x="54973" y="19419"/>
                      <a:pt x="54454" y="19419"/>
                    </a:cubicBezTo>
                    <a:cubicBezTo>
                      <a:pt x="54426" y="19419"/>
                      <a:pt x="54412" y="19420"/>
                      <a:pt x="54412" y="19420"/>
                    </a:cubicBezTo>
                    <a:cubicBezTo>
                      <a:pt x="54412" y="11551"/>
                      <a:pt x="48193" y="10892"/>
                      <a:pt x="46107" y="10892"/>
                    </a:cubicBezTo>
                    <a:cubicBezTo>
                      <a:pt x="45687" y="10892"/>
                      <a:pt x="45434" y="10918"/>
                      <a:pt x="45434" y="10918"/>
                    </a:cubicBezTo>
                    <a:cubicBezTo>
                      <a:pt x="45434" y="7085"/>
                      <a:pt x="40422" y="4394"/>
                      <a:pt x="37183" y="3215"/>
                    </a:cubicBezTo>
                    <a:cubicBezTo>
                      <a:pt x="33933" y="2036"/>
                      <a:pt x="33278" y="0"/>
                      <a:pt x="332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9138"/>
                  </a:gs>
                  <a:gs pos="100000">
                    <a:srgbClr val="FFD966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/>
              </a:p>
            </p:txBody>
          </p:sp>
        </p:grpSp>
        <p:sp>
          <p:nvSpPr>
            <p:cNvPr id="148" name="مربع نص 147">
              <a:extLst>
                <a:ext uri="{FF2B5EF4-FFF2-40B4-BE49-F238E27FC236}">
                  <a16:creationId xmlns:a16="http://schemas.microsoft.com/office/drawing/2014/main" id="{976C9E3E-6E1F-48ED-8D39-E0BF545AFFDD}"/>
                </a:ext>
              </a:extLst>
            </p:cNvPr>
            <p:cNvSpPr txBox="1"/>
            <p:nvPr/>
          </p:nvSpPr>
          <p:spPr>
            <a:xfrm>
              <a:off x="8599086" y="1638659"/>
              <a:ext cx="452387" cy="4204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chemeClr val="bg1"/>
                  </a:solidFill>
                  <a:effectLst>
                    <a:glow rad="76200">
                      <a:srgbClr val="A2540E"/>
                    </a:glow>
                  </a:effectLst>
                  <a:latin typeface="AbdoMaster-Bold" panose="02000500030000020004" pitchFamily="50" charset="-78"/>
                  <a:cs typeface="AbdoMaster-Bold" panose="02000500030000020004" pitchFamily="50" charset="-78"/>
                </a:rPr>
                <a:t>5</a:t>
              </a:r>
            </a:p>
          </p:txBody>
        </p:sp>
      </p:grpSp>
      <p:sp>
        <p:nvSpPr>
          <p:cNvPr id="151" name="مربع نص 150">
            <a:extLst>
              <a:ext uri="{FF2B5EF4-FFF2-40B4-BE49-F238E27FC236}">
                <a16:creationId xmlns:a16="http://schemas.microsoft.com/office/drawing/2014/main" id="{B6AE6731-DFD9-43A0-8C1D-2811E3B0C95D}"/>
              </a:ext>
            </a:extLst>
          </p:cNvPr>
          <p:cNvSpPr txBox="1"/>
          <p:nvPr/>
        </p:nvSpPr>
        <p:spPr>
          <a:xfrm>
            <a:off x="3880969" y="1515402"/>
            <a:ext cx="47803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1600">
                <a:solidFill>
                  <a:schemeClr val="accent6">
                    <a:lumMod val="90000"/>
                  </a:schemeClr>
                </a:solidFill>
                <a:effectLst>
                  <a:glow rad="88900">
                    <a:srgbClr val="743200"/>
                  </a:glow>
                </a:effectLst>
                <a:latin typeface="Hacen Casablanca" panose="02000000000000000000" pitchFamily="2" charset="-78"/>
                <a:cs typeface="Hacen Casablanca" panose="02000000000000000000" pitchFamily="2" charset="-78"/>
              </a:defRPr>
            </a:lvl1pPr>
          </a:lstStyle>
          <a:p>
            <a:r>
              <a:rPr lang="ar-SA" sz="1800" dirty="0"/>
              <a:t>التفطن إلى قدرة الشيطان على الخداع والتمويه، وأنه استطاع إخراج الابوين من الجنة، وسيسعى جاهداً لمنع ذريتهما من دخولها.</a:t>
            </a:r>
          </a:p>
        </p:txBody>
      </p:sp>
    </p:spTree>
    <p:extLst>
      <p:ext uri="{BB962C8B-B14F-4D97-AF65-F5344CB8AC3E}">
        <p14:creationId xmlns:p14="http://schemas.microsoft.com/office/powerpoint/2010/main" val="15696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 tmFilter="0,0; .5, 1; 1, 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7" grpId="0"/>
      <p:bldP spid="1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Google Shape;1641;p40"/>
          <p:cNvGrpSpPr/>
          <p:nvPr/>
        </p:nvGrpSpPr>
        <p:grpSpPr>
          <a:xfrm>
            <a:off x="986970" y="843621"/>
            <a:ext cx="7170058" cy="3456288"/>
            <a:chOff x="-47508" y="1472421"/>
            <a:chExt cx="9240751" cy="3283008"/>
          </a:xfrm>
          <a:solidFill>
            <a:schemeClr val="accent6">
              <a:lumMod val="90000"/>
            </a:schemeClr>
          </a:solidFill>
          <a:effectLst>
            <a:glow rad="127000">
              <a:schemeClr val="accent6">
                <a:lumMod val="25000"/>
                <a:alpha val="93000"/>
              </a:schemeClr>
            </a:glow>
          </a:effectLst>
        </p:grpSpPr>
        <p:sp>
          <p:nvSpPr>
            <p:cNvPr id="1642" name="Google Shape;1642;p40"/>
            <p:cNvSpPr/>
            <p:nvPr/>
          </p:nvSpPr>
          <p:spPr>
            <a:xfrm rot="5400000">
              <a:off x="5868201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0"/>
            <p:cNvSpPr/>
            <p:nvPr/>
          </p:nvSpPr>
          <p:spPr>
            <a:xfrm rot="16200000">
              <a:off x="-5473" y="1430386"/>
              <a:ext cx="3283008" cy="3367077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0"/>
            <p:cNvSpPr/>
            <p:nvPr/>
          </p:nvSpPr>
          <p:spPr>
            <a:xfrm>
              <a:off x="1990016" y="1472425"/>
              <a:ext cx="5165700" cy="328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7A3C90A-BE05-4178-8833-DCC24ECAEE12}"/>
              </a:ext>
            </a:extLst>
          </p:cNvPr>
          <p:cNvGrpSpPr/>
          <p:nvPr/>
        </p:nvGrpSpPr>
        <p:grpSpPr>
          <a:xfrm>
            <a:off x="7287727" y="265420"/>
            <a:ext cx="1666505" cy="1754237"/>
            <a:chOff x="7287727" y="265420"/>
            <a:chExt cx="1666505" cy="1754237"/>
          </a:xfrm>
        </p:grpSpPr>
        <p:sp>
          <p:nvSpPr>
            <p:cNvPr id="18" name="Google Shape;1249;p31">
              <a:extLst>
                <a:ext uri="{FF2B5EF4-FFF2-40B4-BE49-F238E27FC236}">
                  <a16:creationId xmlns:a16="http://schemas.microsoft.com/office/drawing/2014/main" id="{D9BF93D2-FC1F-437A-8904-6DE4211A833D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49;p31">
              <a:extLst>
                <a:ext uri="{FF2B5EF4-FFF2-40B4-BE49-F238E27FC236}">
                  <a16:creationId xmlns:a16="http://schemas.microsoft.com/office/drawing/2014/main" id="{84FBFCBC-BAB4-4AEB-961E-1001F39283C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49;p31">
              <a:extLst>
                <a:ext uri="{FF2B5EF4-FFF2-40B4-BE49-F238E27FC236}">
                  <a16:creationId xmlns:a16="http://schemas.microsoft.com/office/drawing/2014/main" id="{CCDC66A1-D797-4DDF-9E7D-938769BDA722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49;p31">
              <a:extLst>
                <a:ext uri="{FF2B5EF4-FFF2-40B4-BE49-F238E27FC236}">
                  <a16:creationId xmlns:a16="http://schemas.microsoft.com/office/drawing/2014/main" id="{65304AC9-542E-458D-B9A0-B403BADD083D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49;p31">
              <a:extLst>
                <a:ext uri="{FF2B5EF4-FFF2-40B4-BE49-F238E27FC236}">
                  <a16:creationId xmlns:a16="http://schemas.microsoft.com/office/drawing/2014/main" id="{0F4E7112-28D0-4A11-8E02-DF64BE06137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49;p31">
              <a:extLst>
                <a:ext uri="{FF2B5EF4-FFF2-40B4-BE49-F238E27FC236}">
                  <a16:creationId xmlns:a16="http://schemas.microsoft.com/office/drawing/2014/main" id="{3089543A-2821-46FA-A2D0-A3E7552E25BD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49;p31">
              <a:extLst>
                <a:ext uri="{FF2B5EF4-FFF2-40B4-BE49-F238E27FC236}">
                  <a16:creationId xmlns:a16="http://schemas.microsoft.com/office/drawing/2014/main" id="{23B0466D-E029-4FD7-9E7B-9536BE63EE5A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D8AA2B2-7C2B-4029-AD9B-A64C20843660}"/>
              </a:ext>
            </a:extLst>
          </p:cNvPr>
          <p:cNvGrpSpPr/>
          <p:nvPr/>
        </p:nvGrpSpPr>
        <p:grpSpPr>
          <a:xfrm flipH="1">
            <a:off x="262314" y="265420"/>
            <a:ext cx="1666505" cy="1754237"/>
            <a:chOff x="7287727" y="265420"/>
            <a:chExt cx="1666505" cy="1754237"/>
          </a:xfrm>
        </p:grpSpPr>
        <p:sp>
          <p:nvSpPr>
            <p:cNvPr id="40" name="Google Shape;1249;p31">
              <a:extLst>
                <a:ext uri="{FF2B5EF4-FFF2-40B4-BE49-F238E27FC236}">
                  <a16:creationId xmlns:a16="http://schemas.microsoft.com/office/drawing/2014/main" id="{73D7BF70-98F9-4C8B-AD39-65DD712DCBA7}"/>
                </a:ext>
              </a:extLst>
            </p:cNvPr>
            <p:cNvSpPr/>
            <p:nvPr/>
          </p:nvSpPr>
          <p:spPr>
            <a:xfrm>
              <a:off x="8157027" y="178250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49;p31">
              <a:extLst>
                <a:ext uri="{FF2B5EF4-FFF2-40B4-BE49-F238E27FC236}">
                  <a16:creationId xmlns:a16="http://schemas.microsoft.com/office/drawing/2014/main" id="{B296355C-498B-44C3-9D1D-3AEAD99E8FF3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49;p31">
              <a:extLst>
                <a:ext uri="{FF2B5EF4-FFF2-40B4-BE49-F238E27FC236}">
                  <a16:creationId xmlns:a16="http://schemas.microsoft.com/office/drawing/2014/main" id="{8F0D252C-4291-445B-95D8-90CCE366CF74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49;p31">
              <a:extLst>
                <a:ext uri="{FF2B5EF4-FFF2-40B4-BE49-F238E27FC236}">
                  <a16:creationId xmlns:a16="http://schemas.microsoft.com/office/drawing/2014/main" id="{6747B871-DFCD-4919-8567-D5CD2CF6DA8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49;p31">
              <a:extLst>
                <a:ext uri="{FF2B5EF4-FFF2-40B4-BE49-F238E27FC236}">
                  <a16:creationId xmlns:a16="http://schemas.microsoft.com/office/drawing/2014/main" id="{9CD24E31-647B-410D-B3D1-8DF15F2D9301}"/>
                </a:ext>
              </a:extLst>
            </p:cNvPr>
            <p:cNvSpPr/>
            <p:nvPr/>
          </p:nvSpPr>
          <p:spPr>
            <a:xfrm>
              <a:off x="8117504" y="1125683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49;p31">
              <a:extLst>
                <a:ext uri="{FF2B5EF4-FFF2-40B4-BE49-F238E27FC236}">
                  <a16:creationId xmlns:a16="http://schemas.microsoft.com/office/drawing/2014/main" id="{94235D95-FA2E-4FB6-B451-5FE4468B9292}"/>
                </a:ext>
              </a:extLst>
            </p:cNvPr>
            <p:cNvSpPr/>
            <p:nvPr/>
          </p:nvSpPr>
          <p:spPr>
            <a:xfrm>
              <a:off x="8599048" y="265420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9;p31">
              <a:extLst>
                <a:ext uri="{FF2B5EF4-FFF2-40B4-BE49-F238E27FC236}">
                  <a16:creationId xmlns:a16="http://schemas.microsoft.com/office/drawing/2014/main" id="{92F205AD-8615-4CBE-8309-436D9A764240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FEF525B8-1FB5-412C-AF61-1B3704F768B8}"/>
              </a:ext>
            </a:extLst>
          </p:cNvPr>
          <p:cNvGrpSpPr/>
          <p:nvPr/>
        </p:nvGrpSpPr>
        <p:grpSpPr>
          <a:xfrm rot="4521722">
            <a:off x="7237207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48" name="Google Shape;1249;p31">
              <a:extLst>
                <a:ext uri="{FF2B5EF4-FFF2-40B4-BE49-F238E27FC236}">
                  <a16:creationId xmlns:a16="http://schemas.microsoft.com/office/drawing/2014/main" id="{33DF9488-D660-4E90-B920-6F582B5FB987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249;p31">
              <a:extLst>
                <a:ext uri="{FF2B5EF4-FFF2-40B4-BE49-F238E27FC236}">
                  <a16:creationId xmlns:a16="http://schemas.microsoft.com/office/drawing/2014/main" id="{B35581AA-E233-4145-BAA0-517B16BACA36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49;p31">
              <a:extLst>
                <a:ext uri="{FF2B5EF4-FFF2-40B4-BE49-F238E27FC236}">
                  <a16:creationId xmlns:a16="http://schemas.microsoft.com/office/drawing/2014/main" id="{D9CA5ACA-B1F0-46BA-8AC8-642DC74F4421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49;p31">
              <a:extLst>
                <a:ext uri="{FF2B5EF4-FFF2-40B4-BE49-F238E27FC236}">
                  <a16:creationId xmlns:a16="http://schemas.microsoft.com/office/drawing/2014/main" id="{66659A10-854C-4144-A8FE-34E7FF9EDCEF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49;p31">
              <a:extLst>
                <a:ext uri="{FF2B5EF4-FFF2-40B4-BE49-F238E27FC236}">
                  <a16:creationId xmlns:a16="http://schemas.microsoft.com/office/drawing/2014/main" id="{89068197-0FF9-4745-854A-B5BE21F7A122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49;p31">
              <a:extLst>
                <a:ext uri="{FF2B5EF4-FFF2-40B4-BE49-F238E27FC236}">
                  <a16:creationId xmlns:a16="http://schemas.microsoft.com/office/drawing/2014/main" id="{CC7B8F16-8BF6-4D54-9E67-CE7C08963F83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49;p31">
              <a:extLst>
                <a:ext uri="{FF2B5EF4-FFF2-40B4-BE49-F238E27FC236}">
                  <a16:creationId xmlns:a16="http://schemas.microsoft.com/office/drawing/2014/main" id="{73B94DAC-0AD5-41F4-A8DD-E5843D6DB236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817181CC-A5C1-4D54-BDB8-C9082622F4E4}"/>
              </a:ext>
            </a:extLst>
          </p:cNvPr>
          <p:cNvGrpSpPr/>
          <p:nvPr/>
        </p:nvGrpSpPr>
        <p:grpSpPr>
          <a:xfrm rot="17078278" flipH="1">
            <a:off x="338549" y="3195433"/>
            <a:ext cx="1666505" cy="1630310"/>
            <a:chOff x="7287727" y="389347"/>
            <a:chExt cx="1666505" cy="1630310"/>
          </a:xfrm>
          <a:solidFill>
            <a:srgbClr val="F5C08F"/>
          </a:solidFill>
        </p:grpSpPr>
        <p:sp>
          <p:nvSpPr>
            <p:cNvPr id="56" name="Google Shape;1249;p31">
              <a:extLst>
                <a:ext uri="{FF2B5EF4-FFF2-40B4-BE49-F238E27FC236}">
                  <a16:creationId xmlns:a16="http://schemas.microsoft.com/office/drawing/2014/main" id="{64C5A292-8187-44D5-A981-0D03AEDFBCAD}"/>
                </a:ext>
              </a:extLst>
            </p:cNvPr>
            <p:cNvSpPr/>
            <p:nvPr/>
          </p:nvSpPr>
          <p:spPr>
            <a:xfrm>
              <a:off x="8249766" y="1630926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49;p31">
              <a:extLst>
                <a:ext uri="{FF2B5EF4-FFF2-40B4-BE49-F238E27FC236}">
                  <a16:creationId xmlns:a16="http://schemas.microsoft.com/office/drawing/2014/main" id="{D66E13D0-B04F-4F3F-91D3-1B4AC6AECD1E}"/>
                </a:ext>
              </a:extLst>
            </p:cNvPr>
            <p:cNvSpPr/>
            <p:nvPr/>
          </p:nvSpPr>
          <p:spPr>
            <a:xfrm>
              <a:off x="8757148" y="1204733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249;p31">
              <a:extLst>
                <a:ext uri="{FF2B5EF4-FFF2-40B4-BE49-F238E27FC236}">
                  <a16:creationId xmlns:a16="http://schemas.microsoft.com/office/drawing/2014/main" id="{B570A3A7-CF8B-4572-9579-6FF554F72070}"/>
                </a:ext>
              </a:extLst>
            </p:cNvPr>
            <p:cNvSpPr/>
            <p:nvPr/>
          </p:nvSpPr>
          <p:spPr>
            <a:xfrm>
              <a:off x="7991410" y="51690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249;p31">
              <a:extLst>
                <a:ext uri="{FF2B5EF4-FFF2-40B4-BE49-F238E27FC236}">
                  <a16:creationId xmlns:a16="http://schemas.microsoft.com/office/drawing/2014/main" id="{0F15BD25-D7B6-45C3-9BCC-897E2205BC41}"/>
                </a:ext>
              </a:extLst>
            </p:cNvPr>
            <p:cNvSpPr/>
            <p:nvPr/>
          </p:nvSpPr>
          <p:spPr>
            <a:xfrm>
              <a:off x="7287727" y="38934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49;p31">
              <a:extLst>
                <a:ext uri="{FF2B5EF4-FFF2-40B4-BE49-F238E27FC236}">
                  <a16:creationId xmlns:a16="http://schemas.microsoft.com/office/drawing/2014/main" id="{B1565042-9204-4063-A374-8A58B9B8E750}"/>
                </a:ext>
              </a:extLst>
            </p:cNvPr>
            <p:cNvSpPr/>
            <p:nvPr/>
          </p:nvSpPr>
          <p:spPr>
            <a:xfrm>
              <a:off x="7845387" y="107597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49;p31">
              <a:extLst>
                <a:ext uri="{FF2B5EF4-FFF2-40B4-BE49-F238E27FC236}">
                  <a16:creationId xmlns:a16="http://schemas.microsoft.com/office/drawing/2014/main" id="{D456003C-B91E-4162-9EBD-FF3FF9568DB0}"/>
                </a:ext>
              </a:extLst>
            </p:cNvPr>
            <p:cNvSpPr/>
            <p:nvPr/>
          </p:nvSpPr>
          <p:spPr>
            <a:xfrm>
              <a:off x="8696249" y="481429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49;p31">
              <a:extLst>
                <a:ext uri="{FF2B5EF4-FFF2-40B4-BE49-F238E27FC236}">
                  <a16:creationId xmlns:a16="http://schemas.microsoft.com/office/drawing/2014/main" id="{62305BCD-0CE3-4E02-8DBE-A1872B60D8DB}"/>
                </a:ext>
              </a:extLst>
            </p:cNvPr>
            <p:cNvSpPr/>
            <p:nvPr/>
          </p:nvSpPr>
          <p:spPr>
            <a:xfrm>
              <a:off x="8796132" y="1861557"/>
              <a:ext cx="158100" cy="158100"/>
            </a:xfrm>
            <a:prstGeom prst="star4">
              <a:avLst>
                <a:gd name="adj" fmla="val 2247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1249;p31">
            <a:extLst>
              <a:ext uri="{FF2B5EF4-FFF2-40B4-BE49-F238E27FC236}">
                <a16:creationId xmlns:a16="http://schemas.microsoft.com/office/drawing/2014/main" id="{2FE5261B-28A1-4617-906D-D0A437C5583C}"/>
              </a:ext>
            </a:extLst>
          </p:cNvPr>
          <p:cNvSpPr/>
          <p:nvPr/>
        </p:nvSpPr>
        <p:spPr>
          <a:xfrm rot="17078278" flipH="1">
            <a:off x="2488871" y="483649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249;p31">
            <a:extLst>
              <a:ext uri="{FF2B5EF4-FFF2-40B4-BE49-F238E27FC236}">
                <a16:creationId xmlns:a16="http://schemas.microsoft.com/office/drawing/2014/main" id="{59126E6A-A0BC-4A28-933D-0C6C6A3D2821}"/>
              </a:ext>
            </a:extLst>
          </p:cNvPr>
          <p:cNvSpPr/>
          <p:nvPr/>
        </p:nvSpPr>
        <p:spPr>
          <a:xfrm rot="17078278" flipH="1">
            <a:off x="3286254" y="4740037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249;p31">
            <a:extLst>
              <a:ext uri="{FF2B5EF4-FFF2-40B4-BE49-F238E27FC236}">
                <a16:creationId xmlns:a16="http://schemas.microsoft.com/office/drawing/2014/main" id="{AB0E0BE9-1E57-4D0D-AFDC-35A8FD6C9FAB}"/>
              </a:ext>
            </a:extLst>
          </p:cNvPr>
          <p:cNvSpPr/>
          <p:nvPr/>
        </p:nvSpPr>
        <p:spPr>
          <a:xfrm rot="17078278" flipH="1">
            <a:off x="4104828" y="486723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249;p31">
            <a:extLst>
              <a:ext uri="{FF2B5EF4-FFF2-40B4-BE49-F238E27FC236}">
                <a16:creationId xmlns:a16="http://schemas.microsoft.com/office/drawing/2014/main" id="{D1FA37E0-C3CA-49AF-9301-6859E900E3AF}"/>
              </a:ext>
            </a:extLst>
          </p:cNvPr>
          <p:cNvSpPr/>
          <p:nvPr/>
        </p:nvSpPr>
        <p:spPr>
          <a:xfrm rot="17078278" flipH="1">
            <a:off x="4929224" y="4679759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249;p31">
            <a:extLst>
              <a:ext uri="{FF2B5EF4-FFF2-40B4-BE49-F238E27FC236}">
                <a16:creationId xmlns:a16="http://schemas.microsoft.com/office/drawing/2014/main" id="{4FC7BC94-EE90-4F7F-940A-D86303F9343A}"/>
              </a:ext>
            </a:extLst>
          </p:cNvPr>
          <p:cNvSpPr/>
          <p:nvPr/>
        </p:nvSpPr>
        <p:spPr>
          <a:xfrm rot="17078278" flipH="1">
            <a:off x="5886682" y="4836498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249;p31">
            <a:extLst>
              <a:ext uri="{FF2B5EF4-FFF2-40B4-BE49-F238E27FC236}">
                <a16:creationId xmlns:a16="http://schemas.microsoft.com/office/drawing/2014/main" id="{9A7E13BD-A7F6-4EE9-A1EB-7606551BD0C6}"/>
              </a:ext>
            </a:extLst>
          </p:cNvPr>
          <p:cNvSpPr/>
          <p:nvPr/>
        </p:nvSpPr>
        <p:spPr>
          <a:xfrm rot="17078278" flipH="1">
            <a:off x="6678238" y="4679760"/>
            <a:ext cx="158100" cy="158100"/>
          </a:xfrm>
          <a:prstGeom prst="star4">
            <a:avLst>
              <a:gd name="adj" fmla="val 22470"/>
            </a:avLst>
          </a:prstGeom>
          <a:solidFill>
            <a:srgbClr val="F5C0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249;p31">
            <a:extLst>
              <a:ext uri="{FF2B5EF4-FFF2-40B4-BE49-F238E27FC236}">
                <a16:creationId xmlns:a16="http://schemas.microsoft.com/office/drawing/2014/main" id="{5B9FE6BE-C577-46EB-8228-2821B4083787}"/>
              </a:ext>
            </a:extLst>
          </p:cNvPr>
          <p:cNvSpPr/>
          <p:nvPr/>
        </p:nvSpPr>
        <p:spPr>
          <a:xfrm>
            <a:off x="6678238" y="234576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249;p31">
            <a:extLst>
              <a:ext uri="{FF2B5EF4-FFF2-40B4-BE49-F238E27FC236}">
                <a16:creationId xmlns:a16="http://schemas.microsoft.com/office/drawing/2014/main" id="{673E1514-35D7-4387-8266-166E9B8CF7F6}"/>
              </a:ext>
            </a:extLst>
          </p:cNvPr>
          <p:cNvSpPr/>
          <p:nvPr/>
        </p:nvSpPr>
        <p:spPr>
          <a:xfrm>
            <a:off x="6147799" y="1350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249;p31">
            <a:extLst>
              <a:ext uri="{FF2B5EF4-FFF2-40B4-BE49-F238E27FC236}">
                <a16:creationId xmlns:a16="http://schemas.microsoft.com/office/drawing/2014/main" id="{0A5BFB82-3C42-4702-B214-C23B35BBC797}"/>
              </a:ext>
            </a:extLst>
          </p:cNvPr>
          <p:cNvSpPr/>
          <p:nvPr/>
        </p:nvSpPr>
        <p:spPr>
          <a:xfrm>
            <a:off x="5602213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249;p31">
            <a:extLst>
              <a:ext uri="{FF2B5EF4-FFF2-40B4-BE49-F238E27FC236}">
                <a16:creationId xmlns:a16="http://schemas.microsoft.com/office/drawing/2014/main" id="{BEB9DC3F-FAE3-44A1-A501-32528F86BDD0}"/>
              </a:ext>
            </a:extLst>
          </p:cNvPr>
          <p:cNvSpPr/>
          <p:nvPr/>
        </p:nvSpPr>
        <p:spPr>
          <a:xfrm>
            <a:off x="5008271" y="12498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249;p31">
            <a:extLst>
              <a:ext uri="{FF2B5EF4-FFF2-40B4-BE49-F238E27FC236}">
                <a16:creationId xmlns:a16="http://schemas.microsoft.com/office/drawing/2014/main" id="{BC886087-CFE3-447C-AA2A-F64D6D130209}"/>
              </a:ext>
            </a:extLst>
          </p:cNvPr>
          <p:cNvSpPr/>
          <p:nvPr/>
        </p:nvSpPr>
        <p:spPr>
          <a:xfrm>
            <a:off x="4413899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249;p31">
            <a:extLst>
              <a:ext uri="{FF2B5EF4-FFF2-40B4-BE49-F238E27FC236}">
                <a16:creationId xmlns:a16="http://schemas.microsoft.com/office/drawing/2014/main" id="{FAC9A4C3-63B3-4031-8302-FDD2902B4A48}"/>
              </a:ext>
            </a:extLst>
          </p:cNvPr>
          <p:cNvSpPr/>
          <p:nvPr/>
        </p:nvSpPr>
        <p:spPr>
          <a:xfrm>
            <a:off x="3868743" y="58942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1249;p31">
            <a:extLst>
              <a:ext uri="{FF2B5EF4-FFF2-40B4-BE49-F238E27FC236}">
                <a16:creationId xmlns:a16="http://schemas.microsoft.com/office/drawing/2014/main" id="{107C1CCE-035A-48CD-902C-B0D332088C19}"/>
              </a:ext>
            </a:extLst>
          </p:cNvPr>
          <p:cNvSpPr/>
          <p:nvPr/>
        </p:nvSpPr>
        <p:spPr>
          <a:xfrm>
            <a:off x="3317101" y="29317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1249;p31">
            <a:extLst>
              <a:ext uri="{FF2B5EF4-FFF2-40B4-BE49-F238E27FC236}">
                <a16:creationId xmlns:a16="http://schemas.microsoft.com/office/drawing/2014/main" id="{3C26E2C7-3015-4CFC-95A6-5CEFC8A77454}"/>
              </a:ext>
            </a:extLst>
          </p:cNvPr>
          <p:cNvSpPr/>
          <p:nvPr/>
        </p:nvSpPr>
        <p:spPr>
          <a:xfrm>
            <a:off x="2765459" y="146028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1249;p31">
            <a:extLst>
              <a:ext uri="{FF2B5EF4-FFF2-40B4-BE49-F238E27FC236}">
                <a16:creationId xmlns:a16="http://schemas.microsoft.com/office/drawing/2014/main" id="{1670F26D-1BCF-455B-9072-422E761CC95F}"/>
              </a:ext>
            </a:extLst>
          </p:cNvPr>
          <p:cNvSpPr/>
          <p:nvPr/>
        </p:nvSpPr>
        <p:spPr>
          <a:xfrm>
            <a:off x="2256623" y="166309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556;p52">
            <a:extLst>
              <a:ext uri="{FF2B5EF4-FFF2-40B4-BE49-F238E27FC236}">
                <a16:creationId xmlns:a16="http://schemas.microsoft.com/office/drawing/2014/main" id="{7C306BF6-C2BB-46ED-94CE-0D33837BAC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4227" y="1742101"/>
            <a:ext cx="6804718" cy="9071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5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88900">
                    <a:srgbClr val="7E2A58"/>
                  </a:glow>
                </a:effectLst>
                <a:latin typeface="STC Bold" panose="01000500000000020006" pitchFamily="2" charset="-78"/>
                <a:cs typeface="STC Bold" panose="01000500000000020006" pitchFamily="2" charset="-78"/>
                <a:sym typeface="Berkshire Swash"/>
              </a:rPr>
              <a:t>الأنشطة</a:t>
            </a:r>
            <a:endParaRPr sz="115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88900">
                  <a:srgbClr val="7E2A58"/>
                </a:glow>
              </a:effectLst>
              <a:latin typeface="STC Bold" panose="01000500000000020006" pitchFamily="2" charset="-78"/>
              <a:cs typeface="STC Bold" panose="01000500000000020006" pitchFamily="2" charset="-78"/>
              <a:sym typeface="Berkshire Swash"/>
            </a:endParaRPr>
          </a:p>
        </p:txBody>
      </p:sp>
      <p:grpSp>
        <p:nvGrpSpPr>
          <p:cNvPr id="80" name="Google Shape;1097;p26">
            <a:extLst>
              <a:ext uri="{FF2B5EF4-FFF2-40B4-BE49-F238E27FC236}">
                <a16:creationId xmlns:a16="http://schemas.microsoft.com/office/drawing/2014/main" id="{5C98F484-FD33-4B3E-8F3F-51D8A7937F45}"/>
              </a:ext>
            </a:extLst>
          </p:cNvPr>
          <p:cNvGrpSpPr/>
          <p:nvPr/>
        </p:nvGrpSpPr>
        <p:grpSpPr>
          <a:xfrm>
            <a:off x="4038439" y="3072308"/>
            <a:ext cx="1067120" cy="981130"/>
            <a:chOff x="6535927" y="-2669851"/>
            <a:chExt cx="558125" cy="536101"/>
          </a:xfrm>
        </p:grpSpPr>
        <p:sp>
          <p:nvSpPr>
            <p:cNvPr id="81" name="Google Shape;1098;p26">
              <a:extLst>
                <a:ext uri="{FF2B5EF4-FFF2-40B4-BE49-F238E27FC236}">
                  <a16:creationId xmlns:a16="http://schemas.microsoft.com/office/drawing/2014/main" id="{8265DE67-D6B3-4994-838A-847C335C7E6D}"/>
                </a:ext>
              </a:extLst>
            </p:cNvPr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99;p26">
              <a:extLst>
                <a:ext uri="{FF2B5EF4-FFF2-40B4-BE49-F238E27FC236}">
                  <a16:creationId xmlns:a16="http://schemas.microsoft.com/office/drawing/2014/main" id="{CA493E9D-A1E1-4143-94F1-D3273AC5203D}"/>
                </a:ext>
              </a:extLst>
            </p:cNvPr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100;p26">
              <a:extLst>
                <a:ext uri="{FF2B5EF4-FFF2-40B4-BE49-F238E27FC236}">
                  <a16:creationId xmlns:a16="http://schemas.microsoft.com/office/drawing/2014/main" id="{FD806869-5723-4874-8425-308C3C94E0AC}"/>
                </a:ext>
              </a:extLst>
            </p:cNvPr>
            <p:cNvSpPr/>
            <p:nvPr/>
          </p:nvSpPr>
          <p:spPr>
            <a:xfrm>
              <a:off x="6535927" y="-2669851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4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تفسير سورة الأعراف من الآية 26 إلى الآية 27</Template>
  <TotalTime>2</TotalTime>
  <Words>642</Words>
  <Application>Microsoft Office PowerPoint</Application>
  <PresentationFormat>عرض على الشاشة (16:9)</PresentationFormat>
  <Paragraphs>127</Paragraphs>
  <Slides>18</Slides>
  <Notes>18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39" baseType="lpstr">
      <vt:lpstr>BoutrosNewsH1</vt:lpstr>
      <vt:lpstr>Kodchasan</vt:lpstr>
      <vt:lpstr>Fira Sans Extra Condensed Medium</vt:lpstr>
      <vt:lpstr>Berkshire Swash</vt:lpstr>
      <vt:lpstr>Sanchez</vt:lpstr>
      <vt:lpstr>Passion One</vt:lpstr>
      <vt:lpstr>Taviraj</vt:lpstr>
      <vt:lpstr>Segoe UI Semibold</vt:lpstr>
      <vt:lpstr>Questv1</vt:lpstr>
      <vt:lpstr>Mikhak Bold</vt:lpstr>
      <vt:lpstr>Hacen Casablanca Light</vt:lpstr>
      <vt:lpstr>Hacen Tunisia Bold</vt:lpstr>
      <vt:lpstr>Hayah</vt:lpstr>
      <vt:lpstr>Hacen Casablanca</vt:lpstr>
      <vt:lpstr>Dubai</vt:lpstr>
      <vt:lpstr>STC Bold</vt:lpstr>
      <vt:lpstr>Hacen Algeria Hd</vt:lpstr>
      <vt:lpstr>Roboto</vt:lpstr>
      <vt:lpstr>Hacen Liner XL</vt:lpstr>
      <vt:lpstr>Teaching Islamic Traditions by Slidesgo</vt:lpstr>
      <vt:lpstr>1_Teaching Islamic Traditions by Slidesgo</vt:lpstr>
      <vt:lpstr>عرض تقديمي في PowerPoint</vt:lpstr>
      <vt:lpstr>تفسير الآيات</vt:lpstr>
      <vt:lpstr>تفسير سورة الأعراف</vt:lpstr>
      <vt:lpstr>معاني الكلمات</vt:lpstr>
      <vt:lpstr>الكلمات</vt:lpstr>
      <vt:lpstr>فوائد وأحكام </vt:lpstr>
      <vt:lpstr>عرض تقديمي في PowerPoint</vt:lpstr>
      <vt:lpstr>عرض تقديمي في PowerPoint</vt:lpstr>
      <vt:lpstr>الأنشطة</vt:lpstr>
      <vt:lpstr>عرض تقديمي في PowerPoint</vt:lpstr>
      <vt:lpstr>عرض تقديمي في PowerPoint</vt:lpstr>
      <vt:lpstr>عرض تقديمي في PowerPoint</vt:lpstr>
      <vt:lpstr>التقويم</vt:lpstr>
      <vt:lpstr>عرض تقديمي في PowerPoint</vt:lpstr>
      <vt:lpstr>أسئلة</vt:lpstr>
      <vt:lpstr>اسئلة</vt:lpstr>
      <vt:lpstr>اسئلة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2</cp:revision>
  <dcterms:created xsi:type="dcterms:W3CDTF">2021-02-09T08:53:38Z</dcterms:created>
  <dcterms:modified xsi:type="dcterms:W3CDTF">2021-02-09T08:59:52Z</dcterms:modified>
</cp:coreProperties>
</file>