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7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06/08/42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780675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21-25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78" y="1401758"/>
            <a:ext cx="4693911" cy="187500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التذكير بالله و اليوم الآخر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733" y="3819414"/>
            <a:ext cx="11676533" cy="24878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9800" y="2505902"/>
            <a:ext cx="3564499" cy="11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فكذب وعصى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فما كان من فرعون إلا أنه كذب بهذه العلامة، وعصى موسى عليه السلام.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أدبر يسعى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ثم أعرض عن الإيمان بما جاء به موسى عليه السلام مجتهدًا في معصية الله ومعارضة الخالق.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فحشر فنادى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فجمع قومه وأتباعه لمغالبة موسى عليه السلام، فنادى قائلاً..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فقال أنا ربكم الأعلى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أنا ربكم الأعلى، فلا طاعة لغيري عليكم.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فأخذه الله نكال الآخرة و الأولى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9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فعاقبه الله في الدنيا بالغرق، وعقابه في الآخرة بإدخاله في أشد العذاب.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141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45</cp:revision>
  <dcterms:created xsi:type="dcterms:W3CDTF">2021-01-19T19:04:30Z</dcterms:created>
  <dcterms:modified xsi:type="dcterms:W3CDTF">2021-03-19T17:24:29Z</dcterms:modified>
</cp:coreProperties>
</file>