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1" r:id="rId2"/>
    <p:sldId id="312" r:id="rId3"/>
    <p:sldId id="292" r:id="rId4"/>
    <p:sldId id="305" r:id="rId5"/>
    <p:sldId id="325" r:id="rId6"/>
    <p:sldId id="313" r:id="rId7"/>
    <p:sldId id="316" r:id="rId8"/>
    <p:sldId id="293" r:id="rId9"/>
    <p:sldId id="323" r:id="rId10"/>
    <p:sldId id="320" r:id="rId11"/>
    <p:sldId id="324" r:id="rId12"/>
    <p:sldId id="310" r:id="rId13"/>
    <p:sldId id="294" r:id="rId14"/>
    <p:sldId id="30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FDB"/>
    <a:srgbClr val="006600"/>
    <a:srgbClr val="552579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343A21-C71B-435E-8CA0-15562E90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9C69FAF-8A44-45C1-BAFE-6B0C6DB02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DE1E51-34EF-43A7-A321-8922C342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C36CB-F47C-4D8A-B271-26C4935F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10516D-7448-40D8-85DB-0794F9EF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71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3EAB93-4AA2-4A9A-B361-B6E29ED5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B050936-E5E2-434F-B70D-B61CB877F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A15EDB-1A0A-49F7-93B2-8A7DD336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48BE6-E498-4054-887D-E8892ED5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43CEF9-25CA-41BF-BA68-39B8C0C7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87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F872D21-E112-4F6E-B1E7-D95684033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18BDA7A-CC3C-46F5-8C6F-D38F2399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0190D7-F9D5-4F8A-B0B0-DC744264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291FCD-1084-4B36-AA06-D04E0C1B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FCD5A8-5D39-493D-B3F5-12455175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2D35F8-78A4-41D1-96C8-B32D1E36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521A2C-848B-4F61-A42A-2CBABFC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C9C931-3BED-4A3E-BD8E-9C43D1A2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94BCED-510E-4DFD-8844-64443E64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335619-6DB9-41EA-AC81-88C8336B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90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9E07D2-982D-4025-919C-270CF493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9AE298-24B3-4515-998A-DC6ACB3A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F4F135-BE0F-4659-AB31-0E58C3BE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1748E8-E293-4F33-B719-AAB805B2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3C2397-78BD-4451-A81F-B0A2AD1A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98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3B7FA-7384-4308-AE26-ECA61FD7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CBB5EF-23AC-4EA8-BE24-14EC7B61F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952A81-C0BF-4F35-8200-4BB97E57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D0C784-F97E-4009-B10B-F131161F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29E352-7011-4D26-98FD-3F88FB1C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4BD3BF-A715-4FEA-8FD9-A579B23E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7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0C0E1B-5061-4B6B-B6FA-382CEC51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00FD40-50A3-47C7-9A20-071E4399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B23BBB-8979-48D1-943F-3D873B4A0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EEBF28D-09E3-4269-B611-677C796B2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9EB7F71-D61A-449A-9AA2-9C2330CFF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20D9CA-FDD3-4EE2-A208-A1F6EFB0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0C33A9E-642E-423A-85DF-0643981E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AC0BE3F-AA49-40A9-8E3E-A53B66FF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08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1AF77E-436B-43E7-8CD8-7451D614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C0A475-BECA-4B97-A5D3-8D216629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BA6CE79-CEEE-4F74-96AB-4E4A91AA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E82FD1-0343-4479-BE90-09D3C760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2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284A54C-5D01-4864-B87C-1B118E90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C5F5962-0456-4B1C-BF79-6AAA82B4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692B3A-6649-4672-BC1E-D9482D7F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86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31A4F-94F4-43ED-8D7E-98C0374F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D2831-0584-4841-8362-F8993AADF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3191A10-8375-47B4-B115-18909E48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FF5D02-6076-45D4-A31A-DA4574FE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A667B2-BA2E-4A11-ADE5-52FAF97E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B7BD9F-B8C2-47ED-8D85-B2283CFF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9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3F1A3C-A94D-43CD-A057-1C60ECB6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487E10D-2297-419A-8FD2-9BC80BC2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6EE2FB-0DFC-4D10-A3B9-CF76F4DDB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39CF72-89A4-4CD0-9A77-E14108FC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90DDCF-9691-429D-8140-635CAF30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5800FF-EA1D-4300-83ED-55EB42B1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8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714C86-AC7F-4D05-B4E0-54C9B1BD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F0952A-A3F8-4C52-AF46-8136705CD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152C05-FA57-4BA0-83B7-5E09016DA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5E77D7-CB32-47B6-BF9C-3E3E872F3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70EBFF-7F5F-4D6A-B721-964B87746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319536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89247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302810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0320" y="4930212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3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3ED633-9AB4-4AC4-9214-39FDBAED2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12" y="899469"/>
            <a:ext cx="4077331" cy="63348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A81A51A-ADC5-4C78-BDED-D28E985267EF}"/>
              </a:ext>
            </a:extLst>
          </p:cNvPr>
          <p:cNvSpPr txBox="1"/>
          <p:nvPr/>
        </p:nvSpPr>
        <p:spPr>
          <a:xfrm>
            <a:off x="3412539" y="1652801"/>
            <a:ext cx="3298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</a:rPr>
              <a:t>وقت التحدي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F24586-A3A2-4A4B-92CA-487B38A0696B}"/>
              </a:ext>
            </a:extLst>
          </p:cNvPr>
          <p:cNvSpPr txBox="1"/>
          <p:nvPr/>
        </p:nvSpPr>
        <p:spPr>
          <a:xfrm>
            <a:off x="1789043" y="3048946"/>
            <a:ext cx="675860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match , and present 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استمع ، وصل ، ثم اذكر القوانين </a:t>
            </a:r>
          </a:p>
          <a:p>
            <a:pPr algn="ctr" rtl="0"/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pPr algn="ctr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Can you copy the rules, add pictures, and make a poster? 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هل يمكنك أن تعيد كتابة القوانين مع إضافة بعض الصور لتصنع ملصق أو لوحة عن القوانين داخل الصف ؟ </a:t>
            </a:r>
            <a:endParaRPr lang="ar-SA" sz="28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66934E2-00E2-4F93-ABDE-E2148428CFEA}"/>
              </a:ext>
            </a:extLst>
          </p:cNvPr>
          <p:cNvSpPr/>
          <p:nvPr/>
        </p:nvSpPr>
        <p:spPr>
          <a:xfrm>
            <a:off x="1973058" y="261756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3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6129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8DBBD06-112D-416F-BB7C-4856333B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586" y="901148"/>
            <a:ext cx="6287363" cy="5340626"/>
          </a:xfrm>
          <a:prstGeom prst="rect">
            <a:avLst/>
          </a:prstGeom>
        </p:spPr>
      </p:pic>
      <p:pic>
        <p:nvPicPr>
          <p:cNvPr id="3" name="We Can 6 (2020) SB_CD 1_40">
            <a:hlinkClick r:id="" action="ppaction://media"/>
            <a:extLst>
              <a:ext uri="{FF2B5EF4-FFF2-40B4-BE49-F238E27FC236}">
                <a16:creationId xmlns:a16="http://schemas.microsoft.com/office/drawing/2014/main" id="{22FD24B2-47BA-47A2-9185-C18BF8DBA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957" y="901148"/>
            <a:ext cx="808382" cy="808382"/>
          </a:xfrm>
          <a:prstGeom prst="rect">
            <a:avLst/>
          </a:prstGeom>
        </p:spPr>
      </p:pic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D5272C09-DCFC-40E2-88FC-2F6B8759C5F6}"/>
              </a:ext>
            </a:extLst>
          </p:cNvPr>
          <p:cNvCxnSpPr/>
          <p:nvPr/>
        </p:nvCxnSpPr>
        <p:spPr>
          <a:xfrm>
            <a:off x="3326296" y="2875722"/>
            <a:ext cx="1060174" cy="10336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F0BB8B1-F3C0-48E0-9877-2A0ACBF1B3D9}"/>
              </a:ext>
            </a:extLst>
          </p:cNvPr>
          <p:cNvCxnSpPr>
            <a:cxnSpLocks/>
          </p:cNvCxnSpPr>
          <p:nvPr/>
        </p:nvCxnSpPr>
        <p:spPr>
          <a:xfrm>
            <a:off x="3617843" y="3193774"/>
            <a:ext cx="76862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D55A4DF6-B026-47D3-8C7C-76314C3C1521}"/>
              </a:ext>
            </a:extLst>
          </p:cNvPr>
          <p:cNvCxnSpPr>
            <a:cxnSpLocks/>
          </p:cNvCxnSpPr>
          <p:nvPr/>
        </p:nvCxnSpPr>
        <p:spPr>
          <a:xfrm flipV="1">
            <a:off x="3087757" y="2623930"/>
            <a:ext cx="1298713" cy="8050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7DFD5772-C769-424D-B36D-C03749D5B9E1}"/>
              </a:ext>
            </a:extLst>
          </p:cNvPr>
          <p:cNvCxnSpPr>
            <a:cxnSpLocks/>
          </p:cNvCxnSpPr>
          <p:nvPr/>
        </p:nvCxnSpPr>
        <p:spPr>
          <a:xfrm>
            <a:off x="3896139" y="3680792"/>
            <a:ext cx="490331" cy="5466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B8CBB21C-0022-4124-836F-9B824CC358AC}"/>
              </a:ext>
            </a:extLst>
          </p:cNvPr>
          <p:cNvCxnSpPr>
            <a:cxnSpLocks/>
          </p:cNvCxnSpPr>
          <p:nvPr/>
        </p:nvCxnSpPr>
        <p:spPr>
          <a:xfrm>
            <a:off x="3087757" y="3922643"/>
            <a:ext cx="1298713" cy="546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544F1310-52C3-4DA1-BD80-777740F7462D}"/>
              </a:ext>
            </a:extLst>
          </p:cNvPr>
          <p:cNvCxnSpPr>
            <a:cxnSpLocks/>
          </p:cNvCxnSpPr>
          <p:nvPr/>
        </p:nvCxnSpPr>
        <p:spPr>
          <a:xfrm flipV="1">
            <a:off x="3896139" y="3680792"/>
            <a:ext cx="490331" cy="559903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16270721-7333-4839-B610-B12ABCB55231}"/>
              </a:ext>
            </a:extLst>
          </p:cNvPr>
          <p:cNvCxnSpPr>
            <a:cxnSpLocks/>
          </p:cNvCxnSpPr>
          <p:nvPr/>
        </p:nvCxnSpPr>
        <p:spPr>
          <a:xfrm flipV="1">
            <a:off x="3326296" y="2875722"/>
            <a:ext cx="1060174" cy="1616765"/>
          </a:xfrm>
          <a:prstGeom prst="straightConnector1">
            <a:avLst/>
          </a:prstGeom>
          <a:ln w="28575">
            <a:solidFill>
              <a:srgbClr val="E91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047" y="1035740"/>
            <a:ext cx="4666681" cy="1800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272" y="2963249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749287" y="1080052"/>
            <a:ext cx="7149054" cy="1775791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يعيد الطالب كتابة الأنشودة في الزمن المضارع أو الماضي </a:t>
            </a:r>
          </a:p>
          <a:p>
            <a:pPr algn="ctr"/>
            <a:r>
              <a:rPr lang="ar-SA" sz="2800" dirty="0">
                <a:cs typeface="+mj-cs"/>
              </a:rPr>
              <a:t>أن يكتب الطالب قوانين الصف مع إضافة الصور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687E1A-4CE9-4880-83F4-26B6C662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80" y="3629692"/>
            <a:ext cx="6809637" cy="19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A070253-31FC-40A3-BBC5-5DAC73FD1DAA}"/>
              </a:ext>
            </a:extLst>
          </p:cNvPr>
          <p:cNvSpPr txBox="1"/>
          <p:nvPr/>
        </p:nvSpPr>
        <p:spPr>
          <a:xfrm>
            <a:off x="1245705" y="2598003"/>
            <a:ext cx="7610901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My School is Cool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مدرستي جميلة 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64973" y="2551837"/>
            <a:ext cx="75021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Reading and Writing </a:t>
            </a:r>
          </a:p>
          <a:p>
            <a:pPr algn="ctr" rtl="0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القراءة والكتابة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656523" y="1785730"/>
            <a:ext cx="6838122" cy="3286539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 rtl="0"/>
            <a:endParaRPr lang="en-US" sz="3200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My school poster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Class rules poster or flashcards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5028341-12F4-43C5-8ECD-1C91429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01" y="4324647"/>
            <a:ext cx="6943985" cy="1874401"/>
          </a:xfrm>
          <a:prstGeom prst="rect">
            <a:avLst/>
          </a:prstGeom>
        </p:spPr>
      </p:pic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9E85EC75-4A14-461D-8A33-2FC9C0F1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C750499-0AF4-4D6E-843D-FD64AD859A5F}"/>
              </a:ext>
            </a:extLst>
          </p:cNvPr>
          <p:cNvSpPr txBox="1"/>
          <p:nvPr/>
        </p:nvSpPr>
        <p:spPr>
          <a:xfrm>
            <a:off x="2981739" y="4929811"/>
            <a:ext cx="46780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اقراء وأعيد كتابة الأنشودة باستعمال الأفعال في الزمن المضارع أو الماضي </a:t>
            </a:r>
          </a:p>
          <a:p>
            <a:r>
              <a:rPr lang="ar-SA" sz="2400" b="1" dirty="0"/>
              <a:t>اكتب واصنع ملصق عن قواعد الصف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1D3CC8A-29BB-4E69-8480-DCB80937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80" y="2065936"/>
            <a:ext cx="6809637" cy="19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232451" y="1502396"/>
            <a:ext cx="7553739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 rtl="0"/>
            <a:r>
              <a:rPr lang="ar-SA" sz="54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54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232451" y="3429000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771EDBD-B6FF-47C6-9F69-9517D31B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823433"/>
            <a:ext cx="7062372" cy="5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139689" y="1640253"/>
            <a:ext cx="128546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read. Then chant </a:t>
            </a:r>
          </a:p>
          <a:p>
            <a:pPr algn="ctr" rtl="0"/>
            <a:r>
              <a:rPr lang="ar-SA" sz="2000" dirty="0">
                <a:solidFill>
                  <a:srgbClr val="FF0000"/>
                </a:solidFill>
                <a:cs typeface="+mj-cs"/>
              </a:rPr>
              <a:t>استمع ، اقراء ، ثم ردد الأنشودة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509464" y="898131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0941519-E2EF-4693-8B78-27CB82EDB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174" y="836129"/>
            <a:ext cx="6272212" cy="5420676"/>
          </a:xfrm>
          <a:prstGeom prst="rect">
            <a:avLst/>
          </a:prstGeom>
        </p:spPr>
      </p:pic>
      <p:pic>
        <p:nvPicPr>
          <p:cNvPr id="3" name="We Can 6 (2020) SB_CD 1_38">
            <a:hlinkClick r:id="" action="ppaction://media"/>
            <a:extLst>
              <a:ext uri="{FF2B5EF4-FFF2-40B4-BE49-F238E27FC236}">
                <a16:creationId xmlns:a16="http://schemas.microsoft.com/office/drawing/2014/main" id="{E3C6AA7B-3B38-41C8-8B71-ED5C94975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106" y="4210879"/>
            <a:ext cx="768626" cy="7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698258" y="765611"/>
            <a:ext cx="72469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Practice in pairs. Then change the verb tense and chant.</a:t>
            </a:r>
          </a:p>
          <a:p>
            <a:pPr algn="l" rtl="0"/>
            <a:r>
              <a:rPr lang="ar-SA" sz="2000" dirty="0">
                <a:solidFill>
                  <a:srgbClr val="FF0000"/>
                </a:solidFill>
                <a:cs typeface="+mj-cs"/>
              </a:rPr>
              <a:t>تدرب على الأنشودة مع زميلك . ثم غير الأفعال وأعد الأنشودة مرة أخرى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152348" y="80536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E0F8789-FC50-45E2-952B-EAF20BCA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258" y="1473497"/>
            <a:ext cx="6902403" cy="7429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AC6B81-E5FA-4A8D-A5CE-9E115BD73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008" y="2325019"/>
            <a:ext cx="5331308" cy="3931786"/>
          </a:xfrm>
          <a:prstGeom prst="rect">
            <a:avLst/>
          </a:prstGeom>
        </p:spPr>
      </p:pic>
      <p:pic>
        <p:nvPicPr>
          <p:cNvPr id="4" name="We Can 6 (2020) SB_CD 1_39">
            <a:hlinkClick r:id="" action="ppaction://media"/>
            <a:extLst>
              <a:ext uri="{FF2B5EF4-FFF2-40B4-BE49-F238E27FC236}">
                <a16:creationId xmlns:a16="http://schemas.microsoft.com/office/drawing/2014/main" id="{BE8D7F4E-79BC-4830-9102-B6A02787C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8556" y="2789582"/>
            <a:ext cx="755373" cy="7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170</Words>
  <Application>Microsoft Office PowerPoint</Application>
  <PresentationFormat>عرض على الشاشة (4:3)</PresentationFormat>
  <Paragraphs>35</Paragraphs>
  <Slides>14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72</cp:revision>
  <dcterms:created xsi:type="dcterms:W3CDTF">2020-07-29T08:50:48Z</dcterms:created>
  <dcterms:modified xsi:type="dcterms:W3CDTF">2020-12-20T15:24:11Z</dcterms:modified>
</cp:coreProperties>
</file>