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81" r:id="rId1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نمط فاتح 1 - تميي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نمط فاتح 3 - تميي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3190" autoAdjust="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01/07/42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01/07/42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01/07/42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01/07/42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01/07/42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01/07/42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01/07/42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01/07/42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01/07/42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01/07/42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01/07/42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DFE14-EDE9-47CC-B2A2-F000B648E584}" type="datetimeFigureOut">
              <a:rPr lang="ar-SA" smtClean="0"/>
              <a:pPr/>
              <a:t>01/07/42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1\Desktop\تنزيل.jpg"/>
          <p:cNvPicPr>
            <a:picLocks noChangeAspect="1" noChangeArrowheads="1"/>
          </p:cNvPicPr>
          <p:nvPr/>
        </p:nvPicPr>
        <p:blipFill>
          <a:blip r:embed="rId2" cstate="print"/>
          <a:srcRect r="9943"/>
          <a:stretch>
            <a:fillRect/>
          </a:stretch>
        </p:blipFill>
        <p:spPr bwMode="auto">
          <a:xfrm>
            <a:off x="3051025" y="72008"/>
            <a:ext cx="3105151" cy="1628800"/>
          </a:xfrm>
          <a:prstGeom prst="rect">
            <a:avLst/>
          </a:prstGeom>
          <a:noFill/>
        </p:spPr>
      </p:pic>
      <p:pic>
        <p:nvPicPr>
          <p:cNvPr id="7171" name="Picture 3" descr="C:\Users\user1\Desktop\تنزيل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17" y="101749"/>
            <a:ext cx="2619375" cy="1743075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>
            <a:off x="5940152" y="44624"/>
            <a:ext cx="3203848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المملكة العربية السعودية</a:t>
            </a:r>
          </a:p>
          <a:p>
            <a:pPr algn="ctr"/>
            <a:r>
              <a:rPr lang="ar-SA" sz="24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وزارة التعليم</a:t>
            </a:r>
          </a:p>
          <a:p>
            <a:pPr algn="ctr"/>
            <a:r>
              <a:rPr lang="ar-SA" sz="24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إدارة التعليم </a:t>
            </a:r>
            <a:r>
              <a:rPr lang="ar-SA" sz="2400" dirty="0" err="1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بالمخواة</a:t>
            </a:r>
            <a:endParaRPr lang="ar-SA" sz="2400" dirty="0" smtClean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ctr"/>
            <a:r>
              <a:rPr lang="ar-SA" sz="24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مدرسة الأمير سلطان </a:t>
            </a:r>
            <a:r>
              <a:rPr lang="ar-SA" sz="2400" dirty="0" err="1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بناوان</a:t>
            </a:r>
            <a:endParaRPr lang="ar-SA" sz="2400" dirty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835696" y="1988840"/>
            <a:ext cx="5472608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dirty="0" smtClean="0">
                <a:solidFill>
                  <a:srgbClr val="0070C0"/>
                </a:solidFill>
                <a:cs typeface="PT Simple Bold Ruled" pitchFamily="2" charset="-78"/>
              </a:rPr>
              <a:t>أهلا وسهلا بكم</a:t>
            </a:r>
          </a:p>
          <a:p>
            <a:pPr algn="ctr"/>
            <a:r>
              <a:rPr lang="ar-SA" sz="3600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طلاب الصف الرابع الابتدائي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310831" y="5796553"/>
            <a:ext cx="24432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200" dirty="0" smtClean="0">
                <a:solidFill>
                  <a:srgbClr val="002060"/>
                </a:solidFill>
                <a:latin typeface="Simplified Arabic" pitchFamily="18" charset="-78"/>
                <a:cs typeface="Akhbar MT" pitchFamily="2" charset="-78"/>
              </a:rPr>
              <a:t>الاستاذ داود الشاووش</a:t>
            </a:r>
            <a:endParaRPr lang="ar-SA" sz="3200" dirty="0">
              <a:solidFill>
                <a:srgbClr val="002060"/>
              </a:solidFill>
              <a:latin typeface="Simplified Arabic" pitchFamily="18" charset="-78"/>
              <a:cs typeface="Akhbar MT" pitchFamily="2" charset="-78"/>
            </a:endParaRPr>
          </a:p>
        </p:txBody>
      </p:sp>
      <p:sp>
        <p:nvSpPr>
          <p:cNvPr id="7" name="مستطيل ذو زوايا قطرية مستديرة 6"/>
          <p:cNvSpPr/>
          <p:nvPr/>
        </p:nvSpPr>
        <p:spPr>
          <a:xfrm>
            <a:off x="1547664" y="3645024"/>
            <a:ext cx="6552728" cy="2016224"/>
          </a:xfrm>
          <a:prstGeom prst="round2DiagRect">
            <a:avLst/>
          </a:prstGeom>
          <a:ln>
            <a:prstDash val="lgDashDotDot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dirty="0">
                <a:solidFill>
                  <a:srgbClr val="FF0000"/>
                </a:solidFill>
                <a:cs typeface="Farsi Simple Bold" pitchFamily="2" charset="-78"/>
              </a:rPr>
              <a:t>المادة: </a:t>
            </a:r>
            <a:r>
              <a:rPr lang="ar-SA" sz="4400" dirty="0">
                <a:solidFill>
                  <a:srgbClr val="0070C0"/>
                </a:solidFill>
                <a:cs typeface="Akhbar MT" pitchFamily="2" charset="-78"/>
              </a:rPr>
              <a:t>لغتي</a:t>
            </a:r>
            <a:endParaRPr lang="ar-SA" sz="3600" dirty="0">
              <a:solidFill>
                <a:srgbClr val="0070C0"/>
              </a:solidFill>
              <a:cs typeface="Akhbar MT" pitchFamily="2" charset="-78"/>
            </a:endParaRPr>
          </a:p>
          <a:p>
            <a:pPr algn="ctr"/>
            <a:r>
              <a:rPr lang="ar-SA" sz="4400" dirty="0">
                <a:solidFill>
                  <a:srgbClr val="FF0000"/>
                </a:solidFill>
                <a:cs typeface="Farsi Simple Bold" pitchFamily="2" charset="-78"/>
              </a:rPr>
              <a:t>الموضوع: </a:t>
            </a:r>
            <a:r>
              <a:rPr lang="ar-SA" sz="4400" dirty="0" smtClean="0">
                <a:solidFill>
                  <a:srgbClr val="0070C0"/>
                </a:solidFill>
                <a:cs typeface="Farsi Simple Bold" pitchFamily="2" charset="-78"/>
              </a:rPr>
              <a:t>الرسم الكتابي</a:t>
            </a:r>
          </a:p>
          <a:p>
            <a:pPr algn="ctr"/>
            <a:r>
              <a:rPr lang="ar-SA" sz="4000" dirty="0" smtClean="0">
                <a:solidFill>
                  <a:srgbClr val="00B050"/>
                </a:solidFill>
                <a:cs typeface="Akhbar MT" pitchFamily="2" charset="-78"/>
              </a:rPr>
              <a:t>الحروف التي ينزل جزء منها عن </a:t>
            </a:r>
            <a:r>
              <a:rPr lang="ar-SA" sz="4000" dirty="0" err="1" smtClean="0">
                <a:solidFill>
                  <a:srgbClr val="00B050"/>
                </a:solidFill>
                <a:cs typeface="Akhbar MT" pitchFamily="2" charset="-78"/>
              </a:rPr>
              <a:t>السطر </a:t>
            </a:r>
            <a:r>
              <a:rPr lang="ar-SA" sz="4000" dirty="0" smtClean="0">
                <a:solidFill>
                  <a:srgbClr val="00B050"/>
                </a:solidFill>
                <a:cs typeface="Akhbar MT" pitchFamily="2" charset="-78"/>
              </a:rPr>
              <a:t>(2</a:t>
            </a:r>
            <a:r>
              <a:rPr lang="ar-SA" sz="4000" dirty="0" err="1" smtClean="0">
                <a:solidFill>
                  <a:srgbClr val="00B050"/>
                </a:solidFill>
                <a:cs typeface="Akhbar MT" pitchFamily="2" charset="-78"/>
              </a:rPr>
              <a:t>)</a:t>
            </a:r>
            <a:endParaRPr lang="ar-SA" sz="3200" dirty="0" smtClean="0">
              <a:solidFill>
                <a:srgbClr val="00B050"/>
              </a:solidFill>
              <a:cs typeface="Akhbar M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91</a:t>
            </a:r>
            <a:endParaRPr lang="ar-SA" sz="28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30712" t="48844" r="31655" b="16704"/>
          <a:stretch>
            <a:fillRect/>
          </a:stretch>
        </p:blipFill>
        <p:spPr bwMode="auto">
          <a:xfrm>
            <a:off x="0" y="954777"/>
            <a:ext cx="9144000" cy="470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25731" t="25219" r="31101" b="14735"/>
          <a:stretch>
            <a:fillRect/>
          </a:stretch>
        </p:blipFill>
        <p:spPr bwMode="auto">
          <a:xfrm>
            <a:off x="251520" y="0"/>
            <a:ext cx="8604448" cy="672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92</a:t>
            </a:r>
            <a:endParaRPr lang="ar-SA" sz="28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403648" y="1772816"/>
            <a:ext cx="6408712" cy="237626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8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Simple Bold Ruled" pitchFamily="2" charset="-78"/>
              </a:rPr>
              <a:t>انتهى الدرس</a:t>
            </a:r>
          </a:p>
          <a:p>
            <a:pPr algn="ctr"/>
            <a:r>
              <a:rPr lang="ar-SA" sz="4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أرجو لكم التوفيق </a:t>
            </a:r>
            <a:r>
              <a:rPr lang="ar-SA" sz="48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دائما..</a:t>
            </a:r>
            <a:endParaRPr lang="ar-SA" sz="48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khbar MT" pitchFamily="2" charset="-78"/>
            </a:endParaRPr>
          </a:p>
        </p:txBody>
      </p:sp>
      <p:pic>
        <p:nvPicPr>
          <p:cNvPr id="6" name="Picture 2" descr="C:\Users\user1\Desktop\نهاية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sp>
        <p:nvSpPr>
          <p:cNvPr id="7" name="مستطيل 6"/>
          <p:cNvSpPr/>
          <p:nvPr/>
        </p:nvSpPr>
        <p:spPr>
          <a:xfrm>
            <a:off x="6372200" y="6093296"/>
            <a:ext cx="252028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Segoe Script" pitchFamily="34" charset="0"/>
                <a:cs typeface="Simplified Arabic" pitchFamily="18" charset="-78"/>
              </a:rPr>
              <a:t>@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Segoe Script" pitchFamily="34" charset="0"/>
                <a:cs typeface="Simplified Arabic" pitchFamily="18" charset="-78"/>
              </a:rPr>
              <a:t>daoodshaoosh</a:t>
            </a:r>
            <a:endParaRPr lang="ar-SA" sz="2000" dirty="0" smtClean="0">
              <a:solidFill>
                <a:schemeClr val="bg1">
                  <a:lumMod val="50000"/>
                </a:schemeClr>
              </a:solidFill>
              <a:latin typeface="Segoe Script" pitchFamily="34" charset="0"/>
              <a:cs typeface="Simplified Arabic" pitchFamily="18" charset="-78"/>
            </a:endParaRPr>
          </a:p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Segoe Script" pitchFamily="34" charset="0"/>
                <a:cs typeface="Simplified Arabic" pitchFamily="18" charset="-78"/>
              </a:rPr>
              <a:t>0535125035</a:t>
            </a:r>
            <a:endParaRPr lang="ar-SA" sz="2000" dirty="0" smtClean="0">
              <a:solidFill>
                <a:schemeClr val="bg1">
                  <a:lumMod val="50000"/>
                </a:schemeClr>
              </a:solidFill>
              <a:latin typeface="Segoe Script" pitchFamily="34" charset="0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460"/>
                            </p:stCondLst>
                            <p:childTnLst>
                              <p:par>
                                <p:cTn id="19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420"/>
                            </p:stCondLst>
                            <p:childTnLst>
                              <p:par>
                                <p:cTn id="25" presetID="27" presetClass="emph" presetSubtype="0" repeatCount="2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6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7" grpId="1"/>
      <p:bldP spid="7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6838" t="28172" r="29722" b="8829"/>
          <a:stretch>
            <a:fillRect/>
          </a:stretch>
        </p:blipFill>
        <p:spPr bwMode="auto">
          <a:xfrm>
            <a:off x="0" y="-1"/>
            <a:ext cx="9144000" cy="645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87</a:t>
            </a:r>
            <a:endParaRPr lang="ar-SA" sz="28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16024" y="4509120"/>
            <a:ext cx="486003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أ ب ت ث د ذ ط ظ ف ك هـ</a:t>
            </a:r>
            <a:endParaRPr lang="ar-SA" sz="3600" dirty="0" smtClean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51520" y="5013176"/>
            <a:ext cx="259228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نصلي شروق جمعة</a:t>
            </a:r>
            <a:endParaRPr lang="ar-SA" sz="2800" dirty="0" smtClean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915816" y="5517232"/>
            <a:ext cx="89959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ع</a:t>
            </a:r>
            <a:endParaRPr lang="ar-SA" sz="3600" dirty="0" smtClean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728192" y="5517232"/>
            <a:ext cx="89959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غ</a:t>
            </a:r>
            <a:endParaRPr lang="ar-SA" sz="3600" dirty="0" smtClean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83568" y="5517232"/>
            <a:ext cx="89959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م</a:t>
            </a:r>
            <a:endParaRPr lang="ar-SA" sz="3600" dirty="0" smtClean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699792" y="6093296"/>
            <a:ext cx="129614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وسط وآخر الكلام</a:t>
            </a:r>
            <a:endParaRPr lang="ar-SA" dirty="0" smtClean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619672" y="6093296"/>
            <a:ext cx="129614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وسط وآخر الكلام</a:t>
            </a:r>
            <a:endParaRPr lang="ar-SA" dirty="0" smtClean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"/>
                            </p:stCondLst>
                            <p:childTnLst>
                              <p:par>
                                <p:cTn id="5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87</a:t>
            </a:r>
            <a:endParaRPr lang="ar-SA" sz="28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6799" t="41343" r="31102" b="31095"/>
          <a:stretch>
            <a:fillRect/>
          </a:stretch>
        </p:blipFill>
        <p:spPr bwMode="auto">
          <a:xfrm>
            <a:off x="395536" y="1124744"/>
            <a:ext cx="8352928" cy="4032448"/>
          </a:xfrm>
          <a:prstGeom prst="rect">
            <a:avLst/>
          </a:prstGeom>
          <a:ln>
            <a:solidFill>
              <a:srgbClr val="C0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6838" t="19313" r="31101" b="19657"/>
          <a:stretch>
            <a:fillRect/>
          </a:stretch>
        </p:blipFill>
        <p:spPr bwMode="auto">
          <a:xfrm>
            <a:off x="827584" y="0"/>
            <a:ext cx="8100392" cy="6608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88</a:t>
            </a:r>
            <a:endParaRPr lang="ar-SA" sz="28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88</a:t>
            </a:r>
            <a:endParaRPr lang="ar-SA" sz="28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9051" t="42938" r="31655" b="24578"/>
          <a:stretch>
            <a:fillRect/>
          </a:stretch>
        </p:blipFill>
        <p:spPr bwMode="auto">
          <a:xfrm>
            <a:off x="0" y="1051180"/>
            <a:ext cx="9144000" cy="4250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6838" t="24235" r="31101" b="10797"/>
          <a:stretch>
            <a:fillRect/>
          </a:stretch>
        </p:blipFill>
        <p:spPr bwMode="auto">
          <a:xfrm>
            <a:off x="755576" y="0"/>
            <a:ext cx="7596336" cy="659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89</a:t>
            </a:r>
            <a:endParaRPr lang="ar-SA" sz="28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89</a:t>
            </a:r>
            <a:endParaRPr lang="ar-SA" sz="28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9051" t="39000" r="31655" b="27532"/>
          <a:stretch>
            <a:fillRect/>
          </a:stretch>
        </p:blipFill>
        <p:spPr bwMode="auto">
          <a:xfrm>
            <a:off x="72008" y="980727"/>
            <a:ext cx="8964488" cy="4292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7391" t="24235" r="31102" b="12766"/>
          <a:stretch>
            <a:fillRect/>
          </a:stretch>
        </p:blipFill>
        <p:spPr bwMode="auto">
          <a:xfrm>
            <a:off x="683568" y="0"/>
            <a:ext cx="7884368" cy="6727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90</a:t>
            </a:r>
            <a:endParaRPr lang="ar-SA" sz="28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7391" t="24235" r="31102" b="13750"/>
          <a:stretch>
            <a:fillRect/>
          </a:stretch>
        </p:blipFill>
        <p:spPr bwMode="auto">
          <a:xfrm>
            <a:off x="611560" y="-1"/>
            <a:ext cx="8100392" cy="6804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91</a:t>
            </a:r>
            <a:endParaRPr lang="ar-SA" sz="28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92</Words>
  <Application>Microsoft Office PowerPoint</Application>
  <PresentationFormat>عرض على الشاشة (3:4)‏</PresentationFormat>
  <Paragraphs>31</Paragraphs>
  <Slides>12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user1</dc:creator>
  <cp:lastModifiedBy>user1</cp:lastModifiedBy>
  <cp:revision>76</cp:revision>
  <dcterms:created xsi:type="dcterms:W3CDTF">2020-09-20T05:11:14Z</dcterms:created>
  <dcterms:modified xsi:type="dcterms:W3CDTF">2021-02-12T11:30:17Z</dcterms:modified>
</cp:coreProperties>
</file>