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307" r:id="rId8"/>
    <p:sldId id="308" r:id="rId9"/>
    <p:sldId id="309" r:id="rId10"/>
    <p:sldId id="261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282" r:id="rId26"/>
    <p:sldId id="283" r:id="rId27"/>
    <p:sldId id="278" r:id="rId28"/>
    <p:sldId id="281" r:id="rId29"/>
    <p:sldId id="279" r:id="rId30"/>
    <p:sldId id="280" r:id="rId31"/>
    <p:sldId id="284" r:id="rId32"/>
    <p:sldId id="286" r:id="rId33"/>
    <p:sldId id="287" r:id="rId34"/>
    <p:sldId id="288" r:id="rId35"/>
    <p:sldId id="291" r:id="rId36"/>
    <p:sldId id="290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205" userDrawn="1">
          <p15:clr>
            <a:srgbClr val="A4A3A4"/>
          </p15:clr>
        </p15:guide>
        <p15:guide id="3" pos="52" userDrawn="1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4770" userDrawn="1">
          <p15:clr>
            <a:srgbClr val="A4A3A4"/>
          </p15:clr>
        </p15:guide>
        <p15:guide id="7" orient="horz" pos="1139" userDrawn="1">
          <p15:clr>
            <a:srgbClr val="A4A3A4"/>
          </p15:clr>
        </p15:guide>
        <p15:guide id="8" orient="horz" pos="3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48"/>
      </p:cViewPr>
      <p:guideLst>
        <p:guide orient="horz" pos="2205"/>
        <p:guide pos="3205"/>
        <p:guide pos="52"/>
        <p:guide pos="6357"/>
        <p:guide pos="1640"/>
        <p:guide pos="4770"/>
        <p:guide orient="horz" pos="1139"/>
        <p:guide orient="horz" pos="320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8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20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8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8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9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8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9" Type="http://schemas.openxmlformats.org/officeDocument/2006/relationships/image" Target="../media/image9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8.xml"/><Relationship Id="rId42" Type="http://schemas.openxmlformats.org/officeDocument/2006/relationships/slide" Target="slide9.xml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38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37" Type="http://schemas.openxmlformats.org/officeDocument/2006/relationships/image" Target="../media/image8.png"/><Relationship Id="rId40" Type="http://schemas.openxmlformats.org/officeDocument/2006/relationships/slide" Target="slide7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slide" Target="slide6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7.png"/><Relationship Id="rId4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431935" y="119352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الرابع 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DBD5D0D-6216-4AF9-86B8-019490EB0F2B}"/>
              </a:ext>
            </a:extLst>
          </p:cNvPr>
          <p:cNvSpPr/>
          <p:nvPr/>
        </p:nvSpPr>
        <p:spPr>
          <a:xfrm>
            <a:off x="82550" y="1790961"/>
            <a:ext cx="1207449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حساب المثلثات 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الدوال المثلثية العكسية 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CFBD0D0-AA2B-4981-802B-4184970BC3FE}"/>
              </a:ext>
            </a:extLst>
          </p:cNvPr>
          <p:cNvSpPr/>
          <p:nvPr/>
        </p:nvSpPr>
        <p:spPr>
          <a:xfrm>
            <a:off x="6431935" y="119352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الرابع </a:t>
            </a:r>
            <a:endParaRPr lang="ar-SA" sz="2400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5669B45E-C1AC-4639-9CE4-066286093019}"/>
              </a:ext>
            </a:extLst>
          </p:cNvPr>
          <p:cNvSpPr/>
          <p:nvPr/>
        </p:nvSpPr>
        <p:spPr>
          <a:xfrm>
            <a:off x="4859068" y="1205604"/>
            <a:ext cx="1282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 الثامن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AF3667E-2104-4DF0-BA64-B0E98E8790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D628B7-30B6-4E5E-B1BC-1E6C990B2F3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71" y="144388"/>
            <a:ext cx="9945621" cy="42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CD0BB0F-CDD7-4102-9F93-7459E4641A3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7113C0-86EF-45D7-BF99-EFED54A5877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670" y="113775"/>
            <a:ext cx="9742332" cy="6217854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1AF83B1-E626-4819-911A-4BBA07AA2909}"/>
              </a:ext>
            </a:extLst>
          </p:cNvPr>
          <p:cNvGrpSpPr/>
          <p:nvPr/>
        </p:nvGrpSpPr>
        <p:grpSpPr>
          <a:xfrm>
            <a:off x="229533" y="212801"/>
            <a:ext cx="9728504" cy="5904105"/>
            <a:chOff x="229533" y="212801"/>
            <a:chExt cx="9728504" cy="5904105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F5BE30B6-1B45-4A4E-A918-7027E2C4A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229533" y="212801"/>
              <a:ext cx="9728504" cy="4871961"/>
            </a:xfrm>
            <a:prstGeom prst="rect">
              <a:avLst/>
            </a:prstGeom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57AD1AF-28A5-4927-93D9-018359BBD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496646" y="5002705"/>
              <a:ext cx="9169573" cy="1114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6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7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9B584BA-3676-4EC6-A2F2-C58C4BDC49B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F6BA31E-43BC-43E2-AFF9-6FC7CE3CD885}"/>
              </a:ext>
            </a:extLst>
          </p:cNvPr>
          <p:cNvGrpSpPr/>
          <p:nvPr/>
        </p:nvGrpSpPr>
        <p:grpSpPr>
          <a:xfrm>
            <a:off x="401782" y="128337"/>
            <a:ext cx="9595411" cy="1705161"/>
            <a:chOff x="401782" y="128337"/>
            <a:chExt cx="9595411" cy="170516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1ADA6050-229C-4DA1-AE46-6624FB155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1782" y="128337"/>
              <a:ext cx="9595411" cy="1705161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5B250F08-680B-4409-BDBB-87FF6C8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639000" y="1235023"/>
              <a:ext cx="1448938" cy="598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82ABBE11-70AD-4758-821D-21E109F5B9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96DF597-655E-435B-89A2-674F0F5F6A1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38" y="103913"/>
            <a:ext cx="9872757" cy="1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32619CD7-38E9-4651-89B7-BC709E1D207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3BC960A-0C83-45AE-878C-3EA82ED7D58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365" y="231842"/>
            <a:ext cx="9527334" cy="6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3CF72C0-D4DF-4458-86F4-FC1ECF2E679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9EA4E84-86F8-4AD5-8743-9DCE59F7ECB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36" y="180573"/>
            <a:ext cx="9415037" cy="13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BA42964-BF80-4D64-A8EC-FAAA34542F7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36AA0707-AEC2-44D2-87C2-6A4129E312C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36" y="133343"/>
            <a:ext cx="9415037" cy="18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AD899B6-47F3-49FA-9C2F-EEF4A86161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C39A3C0-16A8-4A69-BE55-DB5922EBA4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490" y="166238"/>
            <a:ext cx="9438595" cy="144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20AAA639-AD22-4F35-9BCF-3B28C0DA250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E98F291-8B2C-4B83-8B7C-04AA47D6B9A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46" y="163236"/>
            <a:ext cx="9539728" cy="21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2403149-75A7-46C4-BAC1-EBB97E9379B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BAAA75F-DF06-4CC5-8687-B2C7BABB629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48" y="156245"/>
            <a:ext cx="9428422" cy="21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F0ADEF0-CB96-4D83-81DC-10C82905D7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90484" y="164290"/>
            <a:ext cx="9975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تمثيل الدوال المثلثية بيانياً</a:t>
            </a: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8A44057-F7AB-440C-B81E-49FC4275945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66" y="210831"/>
            <a:ext cx="9412057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3671CEB-0E4C-480D-90CF-D9CA210EB3B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693" y="178144"/>
            <a:ext cx="9741563" cy="231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2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6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7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28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0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1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2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3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D7CCC212-0AA5-4594-A51D-FB73427BF1F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860" y="164289"/>
            <a:ext cx="9421631" cy="221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E31005A-2EA9-457E-85B5-0503E5B7DEB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2A9DEE8-58E0-480B-AB92-D3446BCE8665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72"/>
          <a:stretch/>
        </p:blipFill>
        <p:spPr>
          <a:xfrm>
            <a:off x="1490311" y="150435"/>
            <a:ext cx="8457440" cy="23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6D9125F-7337-4B83-BF22-7048BA22C98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EA8B1EC-8AAC-451E-A540-6FEBDFF63269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13"/>
          <a:stretch/>
        </p:blipFill>
        <p:spPr>
          <a:xfrm>
            <a:off x="1271562" y="192000"/>
            <a:ext cx="8711512" cy="31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6E864E4-A517-4FFC-A0E7-35A798340C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871263A8-B09D-4502-B964-5BE665F8B118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52473" r="-607" b="-2301"/>
          <a:stretch/>
        </p:blipFill>
        <p:spPr>
          <a:xfrm>
            <a:off x="1467556" y="150435"/>
            <a:ext cx="8457440" cy="23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607817E-B5C8-496B-9D7A-AC3DEB22C60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5108AD01-B869-453F-BE64-1033BE2E9D08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51572" r="-261" b="-859"/>
          <a:stretch/>
        </p:blipFill>
        <p:spPr>
          <a:xfrm>
            <a:off x="1271562" y="192000"/>
            <a:ext cx="8711512" cy="31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6A26D4B2-342F-458E-8720-42462402E6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A514CAA-3686-47FE-B164-A31D73EBE478}"/>
              </a:ext>
            </a:extLst>
          </p:cNvPr>
          <p:cNvGrpSpPr/>
          <p:nvPr/>
        </p:nvGrpSpPr>
        <p:grpSpPr>
          <a:xfrm>
            <a:off x="577861" y="164632"/>
            <a:ext cx="9327576" cy="2958350"/>
            <a:chOff x="577861" y="164632"/>
            <a:chExt cx="9327576" cy="2958350"/>
          </a:xfrm>
        </p:grpSpPr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3BBDF5BE-BB16-45C7-96F4-5C39B294B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96"/>
            <a:stretch/>
          </p:blipFill>
          <p:spPr>
            <a:xfrm>
              <a:off x="609600" y="164632"/>
              <a:ext cx="9295837" cy="1303950"/>
            </a:xfrm>
            <a:prstGeom prst="rect">
              <a:avLst/>
            </a:prstGeom>
          </p:spPr>
        </p:pic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DF3BCB28-23DB-476F-8914-8520E7736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74" t="72557" r="3274" b="1039"/>
            <a:stretch/>
          </p:blipFill>
          <p:spPr>
            <a:xfrm>
              <a:off x="577861" y="1819032"/>
              <a:ext cx="9295837" cy="130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A4C543D-290D-44DD-8263-6325A2FD9D0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406670A-DDB8-4FE9-8C9F-BBB474FEE73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14021" y="136580"/>
            <a:ext cx="8483172" cy="32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5EC12D6B-9124-4897-905B-0706CCE1D68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55" y="133894"/>
            <a:ext cx="9681243" cy="29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1FD08A7-0A7C-4EEB-BF1F-1C1D957EFFE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4DE95312-1D42-43D8-AAB5-938D8B11280A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3A2D702-049D-4774-840A-CD1FDBA52783}"/>
              </a:ext>
            </a:extLst>
          </p:cNvPr>
          <p:cNvPicPr>
            <a:picLocks noChangeAspect="1"/>
          </p:cNvPicPr>
          <p:nvPr/>
        </p:nvPicPr>
        <p:blipFill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9211" y="1290678"/>
            <a:ext cx="5782048" cy="9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02C3B6E0-4E8D-4677-A1A1-E6068FA1A04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36" y="168915"/>
            <a:ext cx="9438605" cy="25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895E36A3-E4FD-4DD8-B9BA-696965DAC9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صورة 55">
            <a:extLst>
              <a:ext uri="{FF2B5EF4-FFF2-40B4-BE49-F238E27FC236}">
                <a16:creationId xmlns:a16="http://schemas.microsoft.com/office/drawing/2014/main" id="{475F697E-68F7-4380-B98F-5106BAD5CD1D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9F1D94B-C5CE-4B60-A587-4B7AED3CC47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84658" y="666174"/>
            <a:ext cx="9489041" cy="35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84C940-0473-4FF1-B99A-4182176966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FF3E15C-18F5-43D6-B17D-7E26403DAAA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70" y="208612"/>
            <a:ext cx="9860060" cy="32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E95EFE7-1328-42C8-9935-A3F7AB28048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57C0D92-0FA3-4503-BE52-94533CB31AB7}"/>
              </a:ext>
            </a:extLst>
          </p:cNvPr>
          <p:cNvGrpSpPr/>
          <p:nvPr/>
        </p:nvGrpSpPr>
        <p:grpSpPr>
          <a:xfrm>
            <a:off x="608384" y="211202"/>
            <a:ext cx="9364337" cy="6314130"/>
            <a:chOff x="608384" y="211202"/>
            <a:chExt cx="9364337" cy="6314130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8C75E12A-FA58-47B6-86BA-B0BD3FBE0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8384" y="211202"/>
              <a:ext cx="9364337" cy="5488717"/>
            </a:xfrm>
            <a:prstGeom prst="rect">
              <a:avLst/>
            </a:prstGeom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B584250-A53B-4E57-B480-C9A7C0633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812696" y="5841332"/>
              <a:ext cx="8986708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00A9C475-7875-451F-A556-F4300834EE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5B68CFE-CD4F-4E35-A9B4-66736528676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35" y="210532"/>
            <a:ext cx="9857943" cy="12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F3EF22F-D210-47AB-A518-5370638B637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817" y="666173"/>
            <a:ext cx="9707340" cy="24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CAB94650-74D9-4779-AA4C-F859112A02F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D508791-69A2-4864-9950-0985A457BEAB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12421"/>
          <a:stretch/>
        </p:blipFill>
        <p:spPr>
          <a:xfrm>
            <a:off x="528003" y="704562"/>
            <a:ext cx="9432183" cy="16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hlinkClick r:id="rId34" action="ppaction://hlinksldjump"/>
            <a:extLst>
              <a:ext uri="{FF2B5EF4-FFF2-40B4-BE49-F238E27FC236}">
                <a16:creationId xmlns:a16="http://schemas.microsoft.com/office/drawing/2014/main" id="{3B56520F-589C-4B49-B52C-AAD5ACF9140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3519" y="4734910"/>
            <a:ext cx="2335260" cy="1502198"/>
          </a:xfrm>
          <a:prstGeom prst="rect">
            <a:avLst/>
          </a:prstGeom>
        </p:spPr>
      </p:pic>
      <p:pic>
        <p:nvPicPr>
          <p:cNvPr id="7" name="صورة 6">
            <a:hlinkClick r:id="rId36" action="ppaction://hlinksldjump"/>
            <a:extLst>
              <a:ext uri="{FF2B5EF4-FFF2-40B4-BE49-F238E27FC236}">
                <a16:creationId xmlns:a16="http://schemas.microsoft.com/office/drawing/2014/main" id="{B166E0A0-0953-45EC-A96D-7F265BDE960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4259" y="525924"/>
            <a:ext cx="2337941" cy="1509304"/>
          </a:xfrm>
          <a:prstGeom prst="rect">
            <a:avLst/>
          </a:prstGeom>
        </p:spPr>
      </p:pic>
      <p:pic>
        <p:nvPicPr>
          <p:cNvPr id="9" name="صورة 8">
            <a:hlinkClick r:id="rId38" action="ppaction://hlinksldjump"/>
            <a:extLst>
              <a:ext uri="{FF2B5EF4-FFF2-40B4-BE49-F238E27FC236}">
                <a16:creationId xmlns:a16="http://schemas.microsoft.com/office/drawing/2014/main" id="{8C619530-2049-44B6-BA76-2E38C0F0FE0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1774" y="2507634"/>
            <a:ext cx="2332327" cy="1508364"/>
          </a:xfrm>
          <a:prstGeom prst="rect">
            <a:avLst/>
          </a:prstGeom>
        </p:spPr>
      </p:pic>
      <p:pic>
        <p:nvPicPr>
          <p:cNvPr id="11" name="صورة 10">
            <a:hlinkClick r:id="rId40" action="ppaction://hlinksldjump"/>
            <a:extLst>
              <a:ext uri="{FF2B5EF4-FFF2-40B4-BE49-F238E27FC236}">
                <a16:creationId xmlns:a16="http://schemas.microsoft.com/office/drawing/2014/main" id="{0C548BB2-7BAC-40A0-B1D4-D97977AE787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433" y="524576"/>
            <a:ext cx="2328641" cy="1512000"/>
          </a:xfrm>
          <a:prstGeom prst="rect">
            <a:avLst/>
          </a:prstGeom>
        </p:spPr>
      </p:pic>
      <p:pic>
        <p:nvPicPr>
          <p:cNvPr id="12" name="صورة 11">
            <a:hlinkClick r:id="rId42" action="ppaction://hlinksldjump"/>
            <a:extLst>
              <a:ext uri="{FF2B5EF4-FFF2-40B4-BE49-F238E27FC236}">
                <a16:creationId xmlns:a16="http://schemas.microsoft.com/office/drawing/2014/main" id="{5EAB90FA-8734-4A7D-BA1A-8551FE66965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7669" y="4686807"/>
            <a:ext cx="234508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100B9736-2870-4C17-A19F-AC99D6C217B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58" y="85979"/>
            <a:ext cx="9585651" cy="66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500ABA15-8B8E-4A95-845A-1B4DC1748AE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30" y="116086"/>
            <a:ext cx="9596706" cy="66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07BA5411-C0C6-4C93-950F-98B0F89CB07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56" y="169673"/>
            <a:ext cx="9574593" cy="66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8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DA572F0E-4075-4A76-AD05-44BE250F165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028" y="169673"/>
            <a:ext cx="9585650" cy="66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0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0A278011-4F15-4928-9729-D8ADD0B9DD4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58" y="123732"/>
            <a:ext cx="9585651" cy="66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1539</Words>
  <Application>Microsoft Office PowerPoint</Application>
  <PresentationFormat>شاشة عريضة</PresentationFormat>
  <Paragraphs>1445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3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267</cp:revision>
  <dcterms:created xsi:type="dcterms:W3CDTF">2019-07-10T17:43:06Z</dcterms:created>
  <dcterms:modified xsi:type="dcterms:W3CDTF">2019-10-12T10:35:25Z</dcterms:modified>
</cp:coreProperties>
</file>