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30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81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190" autoAdjust="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FE14-EDE9-47CC-B2A2-F000B648E584}" type="datetimeFigureOut">
              <a:rPr lang="ar-SA" smtClean="0"/>
              <a:pPr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تنزيل.jpg"/>
          <p:cNvPicPr>
            <a:picLocks noChangeAspect="1" noChangeArrowheads="1"/>
          </p:cNvPicPr>
          <p:nvPr/>
        </p:nvPicPr>
        <p:blipFill>
          <a:blip r:embed="rId2" cstate="print"/>
          <a:srcRect r="9943"/>
          <a:stretch>
            <a:fillRect/>
          </a:stretch>
        </p:blipFill>
        <p:spPr bwMode="auto">
          <a:xfrm>
            <a:off x="3051025" y="72008"/>
            <a:ext cx="3105151" cy="1628800"/>
          </a:xfrm>
          <a:prstGeom prst="rect">
            <a:avLst/>
          </a:prstGeom>
          <a:noFill/>
        </p:spPr>
      </p:pic>
      <p:pic>
        <p:nvPicPr>
          <p:cNvPr id="7171" name="Picture 3" descr="C:\Users\user1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" y="101749"/>
            <a:ext cx="2619375" cy="174307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40152" y="44624"/>
            <a:ext cx="3203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وزارة التعليم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إدارة التعليم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بالمخواة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مدرسة الأمير سلطان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بناوان</a:t>
            </a:r>
            <a:endParaRPr lang="ar-SA" sz="2400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5696" y="1988840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Simple Bold Ruled" pitchFamily="2" charset="-78"/>
              </a:rPr>
              <a:t>أهلا وسهلا بكم</a:t>
            </a: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طلاب الصف الرابع الابتدائي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0831" y="5796553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Simplified Arabic" pitchFamily="18" charset="-78"/>
                <a:cs typeface="Akhbar MT" pitchFamily="2" charset="-78"/>
              </a:rPr>
              <a:t>الاستاذ داود الشاووش</a:t>
            </a:r>
            <a:endParaRPr lang="ar-SA" sz="3200" dirty="0">
              <a:solidFill>
                <a:srgbClr val="002060"/>
              </a:solidFill>
              <a:latin typeface="Simplified Arabic" pitchFamily="18" charset="-78"/>
              <a:cs typeface="Akhbar MT" pitchFamily="2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475656" y="3645024"/>
            <a:ext cx="6192688" cy="1656184"/>
          </a:xfrm>
          <a:prstGeom prst="round2DiagRect">
            <a:avLst/>
          </a:prstGeom>
          <a:ln>
            <a:prstDash val="lgDashDot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المادة: </a:t>
            </a:r>
            <a:r>
              <a:rPr lang="ar-SA" sz="4400" dirty="0">
                <a:solidFill>
                  <a:srgbClr val="0070C0"/>
                </a:solidFill>
                <a:cs typeface="Akhbar MT" pitchFamily="2" charset="-78"/>
              </a:rPr>
              <a:t>لغتي</a:t>
            </a:r>
            <a:endParaRPr lang="ar-SA" sz="3600" dirty="0">
              <a:solidFill>
                <a:srgbClr val="0070C0"/>
              </a:solidFill>
              <a:cs typeface="Akhbar MT" pitchFamily="2" charset="-78"/>
            </a:endParaRPr>
          </a:p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الموضوع: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الوحدة </a:t>
            </a:r>
            <a:r>
              <a:rPr lang="ar-SA" sz="4400" dirty="0" err="1" smtClean="0">
                <a:solidFill>
                  <a:srgbClr val="0070C0"/>
                </a:solidFill>
                <a:cs typeface="Akhbar MT" pitchFamily="2" charset="-78"/>
              </a:rPr>
              <a:t>الرابعة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(حرف ومهن</a:t>
            </a:r>
            <a:r>
              <a:rPr lang="ar-SA" sz="4400" dirty="0" err="1" smtClean="0">
                <a:solidFill>
                  <a:srgbClr val="0070C0"/>
                </a:solidFill>
                <a:cs typeface="Akhbar MT" pitchFamily="2" charset="-78"/>
              </a:rPr>
              <a:t>)</a:t>
            </a:r>
            <a:endParaRPr lang="ar-SA" sz="3600" dirty="0" smtClean="0">
              <a:solidFill>
                <a:srgbClr val="0070C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18329" r="31655" b="9813"/>
          <a:stretch>
            <a:fillRect/>
          </a:stretch>
        </p:blipFill>
        <p:spPr bwMode="auto">
          <a:xfrm>
            <a:off x="1331640" y="70220"/>
            <a:ext cx="7668344" cy="674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116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35696" y="2420888"/>
            <a:ext cx="26642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الرعي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835696" y="2780928"/>
            <a:ext cx="26642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التجارة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91680" y="3140968"/>
            <a:ext cx="30243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0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خديجة رضي الله عنها</a:t>
            </a:r>
            <a:endParaRPr lang="ar-SA" sz="30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35696" y="3501008"/>
            <a:ext cx="26642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قريش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835696" y="3861048"/>
            <a:ext cx="26642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الأمانة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835696" y="4221088"/>
            <a:ext cx="26642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مطلع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835696" y="4581128"/>
            <a:ext cx="26642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كثير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835696" y="4941168"/>
            <a:ext cx="26642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سيدة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835696" y="5301208"/>
            <a:ext cx="26642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أثرياء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835696" y="5661248"/>
            <a:ext cx="26642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نبينا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835696" y="6021288"/>
            <a:ext cx="26642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وكلت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835696" y="6381328"/>
            <a:ext cx="26642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ربحا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116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30141" r="18373" b="36391"/>
          <a:stretch>
            <a:fillRect/>
          </a:stretch>
        </p:blipFill>
        <p:spPr bwMode="auto">
          <a:xfrm>
            <a:off x="107504" y="1700808"/>
            <a:ext cx="8856984" cy="244827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117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2925" t="24235" r="38296" b="13750"/>
          <a:stretch>
            <a:fillRect/>
          </a:stretch>
        </p:blipFill>
        <p:spPr bwMode="auto">
          <a:xfrm>
            <a:off x="1979712" y="0"/>
            <a:ext cx="6876256" cy="676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117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3517" t="28172" r="18373" b="14735"/>
          <a:stretch>
            <a:fillRect/>
          </a:stretch>
        </p:blipFill>
        <p:spPr bwMode="auto">
          <a:xfrm>
            <a:off x="179512" y="644971"/>
            <a:ext cx="8820472" cy="487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رابط كسهم مستقيم 6"/>
          <p:cNvCxnSpPr/>
          <p:nvPr/>
        </p:nvCxnSpPr>
        <p:spPr>
          <a:xfrm flipH="1">
            <a:off x="4716016" y="3284984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2051720" y="3861048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4644008" y="3933056"/>
            <a:ext cx="216024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 flipV="1">
            <a:off x="1979712" y="3356992"/>
            <a:ext cx="165618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4716016" y="3356992"/>
            <a:ext cx="194421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1979712" y="3356992"/>
            <a:ext cx="936104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4716016" y="5013176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H="1" flipV="1">
            <a:off x="2051720" y="3933056"/>
            <a:ext cx="129614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28172" r="31655" b="19657"/>
          <a:stretch>
            <a:fillRect/>
          </a:stretch>
        </p:blipFill>
        <p:spPr bwMode="auto">
          <a:xfrm>
            <a:off x="107504" y="97309"/>
            <a:ext cx="8892480" cy="628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118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843808" y="1484784"/>
            <a:ext cx="24482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ينظم السير في الطرقات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843808" y="2636912"/>
            <a:ext cx="24482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يساعد المشاة على عبور الطريق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43808" y="3789040"/>
            <a:ext cx="24482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يسهر ليلا على سلامتنا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43808" y="4941168"/>
            <a:ext cx="24482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يباشر الحوادث المرورية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1484784"/>
            <a:ext cx="24482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يهتم ويعتني بالحيوانات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3528" y="2636912"/>
            <a:ext cx="24482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يعالج </a:t>
            </a:r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الحيوانات</a:t>
            </a:r>
            <a:endParaRPr lang="ar-SA" sz="3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3528" y="3789040"/>
            <a:ext cx="24482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يقدم معلومات عن الحيوانات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23528" y="4941168"/>
            <a:ext cx="24482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يعمل على تنمية الثروة الحيوانية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118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42938" r="31655" b="29500"/>
          <a:stretch>
            <a:fillRect/>
          </a:stretch>
        </p:blipFill>
        <p:spPr bwMode="auto">
          <a:xfrm>
            <a:off x="107504" y="548680"/>
            <a:ext cx="891638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67544" y="3501008"/>
            <a:ext cx="835292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ar-SA" sz="32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المهنة: </a:t>
            </a:r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أي عمل يقوم </a:t>
            </a:r>
            <a:r>
              <a:rPr lang="ar-SA" sz="32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به</a:t>
            </a:r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 الإنسان مقا</a:t>
            </a:r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بل أجر.</a:t>
            </a:r>
          </a:p>
          <a:p>
            <a:pPr algn="just"/>
            <a:r>
              <a:rPr lang="ar-SA" sz="32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الحرفة: </a:t>
            </a:r>
            <a:r>
              <a:rPr lang="ar-SA" sz="32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الأعمال التي كانت تعتمد في الأصل على العمل اليدوي وتطورت وأصبحت تستخدم الآلات والأدوات الحديثة.</a:t>
            </a:r>
            <a:endParaRPr lang="ar-SA" sz="32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512" y="5085184"/>
            <a:ext cx="86409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حقوق العمال: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إعطاؤهم 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أجورهم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احترامهم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– مساعدتهم.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22266" r="31655" b="8829"/>
          <a:stretch>
            <a:fillRect/>
          </a:stretch>
        </p:blipFill>
        <p:spPr bwMode="auto">
          <a:xfrm>
            <a:off x="1403648" y="164794"/>
            <a:ext cx="7596336" cy="650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119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6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39752" y="2996952"/>
            <a:ext cx="360040" cy="355260"/>
          </a:xfrm>
          <a:prstGeom prst="rect">
            <a:avLst/>
          </a:prstGeom>
          <a:noFill/>
        </p:spPr>
      </p:pic>
      <p:pic>
        <p:nvPicPr>
          <p:cNvPr id="7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39752" y="3505788"/>
            <a:ext cx="360040" cy="355260"/>
          </a:xfrm>
          <a:prstGeom prst="rect">
            <a:avLst/>
          </a:prstGeom>
          <a:noFill/>
        </p:spPr>
      </p:pic>
      <p:pic>
        <p:nvPicPr>
          <p:cNvPr id="8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39752" y="3937836"/>
            <a:ext cx="360040" cy="355260"/>
          </a:xfrm>
          <a:prstGeom prst="rect">
            <a:avLst/>
          </a:prstGeom>
          <a:noFill/>
        </p:spPr>
      </p:pic>
      <p:pic>
        <p:nvPicPr>
          <p:cNvPr id="9" name="Picture 4" descr="C:\Users\user1\Desktop\تنزيل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6867" y="4365104"/>
            <a:ext cx="414933" cy="414933"/>
          </a:xfrm>
          <a:prstGeom prst="rect">
            <a:avLst/>
          </a:prstGeom>
          <a:noFill/>
        </p:spPr>
      </p:pic>
      <p:pic>
        <p:nvPicPr>
          <p:cNvPr id="10" name="Picture 4" descr="C:\Users\user1\Desktop\تنزيل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6867" y="4814267"/>
            <a:ext cx="414933" cy="414933"/>
          </a:xfrm>
          <a:prstGeom prst="rect">
            <a:avLst/>
          </a:prstGeom>
          <a:noFill/>
        </p:spPr>
      </p:pic>
      <p:pic>
        <p:nvPicPr>
          <p:cNvPr id="11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39752" y="5305988"/>
            <a:ext cx="360040" cy="355260"/>
          </a:xfrm>
          <a:prstGeom prst="rect">
            <a:avLst/>
          </a:prstGeom>
          <a:noFill/>
        </p:spPr>
      </p:pic>
      <p:pic>
        <p:nvPicPr>
          <p:cNvPr id="12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39752" y="5738036"/>
            <a:ext cx="360040" cy="355260"/>
          </a:xfrm>
          <a:prstGeom prst="rect">
            <a:avLst/>
          </a:prstGeom>
          <a:noFill/>
        </p:spPr>
      </p:pic>
      <p:pic>
        <p:nvPicPr>
          <p:cNvPr id="13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39752" y="6242092"/>
            <a:ext cx="360040" cy="355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119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42938" r="24460" b="28516"/>
          <a:stretch>
            <a:fillRect/>
          </a:stretch>
        </p:blipFill>
        <p:spPr bwMode="auto">
          <a:xfrm>
            <a:off x="288766" y="1700808"/>
            <a:ext cx="8603714" cy="252028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17344" r="31655" b="6250"/>
          <a:stretch>
            <a:fillRect/>
          </a:stretch>
        </p:blipFill>
        <p:spPr bwMode="auto">
          <a:xfrm>
            <a:off x="0" y="-1"/>
            <a:ext cx="9071992" cy="68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120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44008" y="2276872"/>
            <a:ext cx="39604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داود عليه السلام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44008" y="2996952"/>
            <a:ext cx="39604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الحدادة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1520" y="4221088"/>
            <a:ext cx="88204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لأنه كان ملكا، وبالرغم من ذلك كان لا يأكل إلا من عمل يده.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940152" y="5085184"/>
            <a:ext cx="2664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أبدا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283968" y="5805264"/>
            <a:ext cx="44644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الحث على العمل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580112" y="6336704"/>
            <a:ext cx="3096344" cy="404664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120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42938" r="31655" b="38359"/>
          <a:stretch>
            <a:fillRect/>
          </a:stretch>
        </p:blipFill>
        <p:spPr bwMode="auto">
          <a:xfrm>
            <a:off x="251520" y="1628800"/>
            <a:ext cx="8640960" cy="216024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51520" y="4221088"/>
            <a:ext cx="86409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امتهان أي مهنة تجلب الرزق وتطور من مهاراتي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8172" r="36636" b="10797"/>
          <a:stretch>
            <a:fillRect/>
          </a:stretch>
        </p:blipFill>
        <p:spPr bwMode="auto">
          <a:xfrm>
            <a:off x="1043608" y="-1"/>
            <a:ext cx="7380312" cy="682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110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2925" t="20297" r="38850" b="13751"/>
          <a:stretch>
            <a:fillRect/>
          </a:stretch>
        </p:blipFill>
        <p:spPr bwMode="auto">
          <a:xfrm>
            <a:off x="1403648" y="-1"/>
            <a:ext cx="7740352" cy="67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121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122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4032" t="26203" r="38850" b="9813"/>
          <a:stretch>
            <a:fillRect/>
          </a:stretch>
        </p:blipFill>
        <p:spPr bwMode="auto">
          <a:xfrm>
            <a:off x="2051720" y="0"/>
            <a:ext cx="7092280" cy="68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123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1282" r="33869" b="13750"/>
          <a:stretch>
            <a:fillRect/>
          </a:stretch>
        </p:blipFill>
        <p:spPr bwMode="auto">
          <a:xfrm>
            <a:off x="2051720" y="0"/>
            <a:ext cx="6912768" cy="680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1772816"/>
            <a:ext cx="6408712" cy="23762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انتهى الدرس</a:t>
            </a:r>
          </a:p>
          <a:p>
            <a:pPr algn="ctr"/>
            <a:r>
              <a:rPr lang="ar-SA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أرجو لكم التوفيق </a:t>
            </a:r>
            <a:r>
              <a:rPr lang="ar-SA" sz="4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دائما..</a:t>
            </a:r>
            <a:endParaRPr lang="ar-SA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6" name="Picture 2" descr="C:\Users\user1\Desktop\نها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6372200" y="6093296"/>
            <a:ext cx="25202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@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daoodshaoosh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0535125035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60"/>
                            </p:stCondLst>
                            <p:childTnLst>
                              <p:par>
                                <p:cTn id="1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20"/>
                            </p:stCondLst>
                            <p:childTnLst>
                              <p:par>
                                <p:cTn id="25" presetID="27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17344" r="34975" b="8829"/>
          <a:stretch>
            <a:fillRect/>
          </a:stretch>
        </p:blipFill>
        <p:spPr bwMode="auto">
          <a:xfrm>
            <a:off x="755576" y="-1"/>
            <a:ext cx="7812360" cy="679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111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112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1282" r="33869" b="9813"/>
          <a:stretch>
            <a:fillRect/>
          </a:stretch>
        </p:blipFill>
        <p:spPr bwMode="auto">
          <a:xfrm>
            <a:off x="1979712" y="0"/>
            <a:ext cx="7020272" cy="665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627784" y="1556792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صانع الفخار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96136" y="3645024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النجار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27784" y="5661248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الخياط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113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2266" r="37743" b="13751"/>
          <a:stretch>
            <a:fillRect/>
          </a:stretch>
        </p:blipFill>
        <p:spPr bwMode="auto">
          <a:xfrm>
            <a:off x="2195736" y="44624"/>
            <a:ext cx="6480720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580112" y="1196752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الفلاح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67744" y="3717032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الميكانيكي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96136" y="6021288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الحداد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114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6203" r="24460" b="28516"/>
          <a:stretch>
            <a:fillRect/>
          </a:stretch>
        </p:blipFill>
        <p:spPr bwMode="auto">
          <a:xfrm>
            <a:off x="72008" y="961520"/>
            <a:ext cx="8964488" cy="412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99592" y="1844824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المهندس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99592" y="2420888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النجار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99592" y="3068960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الحداد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99592" y="3645024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الطيار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99592" y="4293096"/>
            <a:ext cx="25202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الطباخ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24235" r="31655" b="18672"/>
          <a:stretch>
            <a:fillRect/>
          </a:stretch>
        </p:blipFill>
        <p:spPr bwMode="auto">
          <a:xfrm>
            <a:off x="539552" y="-1"/>
            <a:ext cx="8172400" cy="631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114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860032" y="2132856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نوح عليه السلام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23728" y="2132856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الحرفة: النجارة</a:t>
            </a:r>
            <a:endParaRPr lang="ar-SA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860032" y="3861048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داود عليه السلام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123728" y="3861048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الحرفة: الحدادة</a:t>
            </a:r>
            <a:endParaRPr lang="ar-SA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860032" y="5517232"/>
            <a:ext cx="32403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موسى عليه السلام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187624" y="5517232"/>
            <a:ext cx="37444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الحرفة: رعي الأغنام</a:t>
            </a:r>
            <a:endParaRPr lang="ar-SA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115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34078" r="31655" b="15720"/>
          <a:stretch>
            <a:fillRect/>
          </a:stretch>
        </p:blipFill>
        <p:spPr bwMode="auto">
          <a:xfrm>
            <a:off x="251520" y="193306"/>
            <a:ext cx="8676456" cy="589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رابط كسهم مستقيم 7"/>
          <p:cNvCxnSpPr/>
          <p:nvPr/>
        </p:nvCxnSpPr>
        <p:spPr>
          <a:xfrm flipH="1">
            <a:off x="5004048" y="2636912"/>
            <a:ext cx="237626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6228184" y="2636912"/>
            <a:ext cx="79208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3635896" y="2636912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2411760" y="2636912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1907704" y="2636912"/>
            <a:ext cx="403244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5292080" y="5085184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منشار النجار</a:t>
            </a:r>
            <a:endParaRPr lang="ar-SA" sz="3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403648" y="5085184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خبز الخباز</a:t>
            </a:r>
            <a:endParaRPr lang="ar-SA" sz="3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5292080" y="5589240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صنارة الصياد</a:t>
            </a:r>
            <a:endParaRPr lang="ar-SA" sz="3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403648" y="5589240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قلم الكاتب</a:t>
            </a:r>
            <a:endParaRPr lang="ar-SA" sz="3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115</a:t>
            </a:r>
            <a:endParaRPr lang="ar-SA" sz="28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34078" r="31655" b="21626"/>
          <a:stretch>
            <a:fillRect/>
          </a:stretch>
        </p:blipFill>
        <p:spPr bwMode="auto">
          <a:xfrm>
            <a:off x="0" y="534888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131840" y="1988840"/>
            <a:ext cx="2952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يساهم في </a:t>
            </a:r>
            <a:r>
              <a:rPr lang="ar-SA" sz="2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نهظة</a:t>
            </a:r>
            <a:r>
              <a:rPr lang="ar-SA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وطنه</a:t>
            </a:r>
            <a:endParaRPr lang="ar-SA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512" y="1988840"/>
            <a:ext cx="2952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يعوق نهضة وطنه</a:t>
            </a:r>
            <a:endParaRPr lang="ar-SA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131840" y="2564904"/>
            <a:ext cx="2952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يحصل على الأجر</a:t>
            </a:r>
            <a:endParaRPr lang="ar-SA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9512" y="2564904"/>
            <a:ext cx="2952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ليس له أجر</a:t>
            </a:r>
            <a:endParaRPr lang="ar-SA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131840" y="3068960"/>
            <a:ext cx="2952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يكسب المال</a:t>
            </a:r>
            <a:endParaRPr lang="ar-SA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9512" y="3068960"/>
            <a:ext cx="2952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لا يكسب شيئا</a:t>
            </a:r>
            <a:endParaRPr lang="ar-SA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131840" y="3645024"/>
            <a:ext cx="2952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يحافظ على كرامته</a:t>
            </a:r>
            <a:endParaRPr lang="ar-SA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79512" y="3645024"/>
            <a:ext cx="2952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قد يطلب مساعدة الناس</a:t>
            </a:r>
            <a:endParaRPr lang="ar-SA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131840" y="4149080"/>
            <a:ext cx="2952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راض عن نفسه</a:t>
            </a:r>
            <a:endParaRPr lang="ar-SA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79512" y="4149080"/>
            <a:ext cx="2952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يائس من نفسه</a:t>
            </a:r>
            <a:endParaRPr lang="ar-SA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131840" y="4725144"/>
            <a:ext cx="2952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يصل لأهدافه</a:t>
            </a:r>
            <a:endParaRPr lang="ar-SA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79512" y="4725144"/>
            <a:ext cx="2952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يعجز عن الوصول لأهدافه</a:t>
            </a:r>
            <a:endParaRPr lang="ar-SA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131840" y="5301208"/>
            <a:ext cx="2952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ينمي مهاراته</a:t>
            </a:r>
            <a:endParaRPr lang="ar-SA" sz="2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79512" y="5301208"/>
            <a:ext cx="29523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يعجز عن تنمية مهاراته</a:t>
            </a:r>
            <a:endParaRPr lang="ar-SA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281</Words>
  <Application>Microsoft Office PowerPoint</Application>
  <PresentationFormat>عرض على الشاشة (3:4)‏</PresentationFormat>
  <Paragraphs>98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83</cp:revision>
  <dcterms:created xsi:type="dcterms:W3CDTF">2020-09-20T05:11:14Z</dcterms:created>
  <dcterms:modified xsi:type="dcterms:W3CDTF">2021-02-28T08:30:44Z</dcterms:modified>
</cp:coreProperties>
</file>